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716" r:id="rId2"/>
  </p:sldMasterIdLst>
  <p:notesMasterIdLst>
    <p:notesMasterId r:id="rId32"/>
  </p:notesMasterIdLst>
  <p:handoutMasterIdLst>
    <p:handoutMasterId r:id="rId33"/>
  </p:handoutMasterIdLst>
  <p:sldIdLst>
    <p:sldId id="315" r:id="rId3"/>
    <p:sldId id="307" r:id="rId4"/>
    <p:sldId id="263" r:id="rId5"/>
    <p:sldId id="320" r:id="rId6"/>
    <p:sldId id="325" r:id="rId7"/>
    <p:sldId id="322" r:id="rId8"/>
    <p:sldId id="321" r:id="rId9"/>
    <p:sldId id="323" r:id="rId10"/>
    <p:sldId id="349" r:id="rId11"/>
    <p:sldId id="324" r:id="rId12"/>
    <p:sldId id="329" r:id="rId13"/>
    <p:sldId id="330" r:id="rId14"/>
    <p:sldId id="331" r:id="rId15"/>
    <p:sldId id="332" r:id="rId16"/>
    <p:sldId id="305" r:id="rId17"/>
    <p:sldId id="333" r:id="rId18"/>
    <p:sldId id="334" r:id="rId19"/>
    <p:sldId id="327" r:id="rId20"/>
    <p:sldId id="335" r:id="rId21"/>
    <p:sldId id="336" r:id="rId22"/>
    <p:sldId id="337" r:id="rId23"/>
    <p:sldId id="338" r:id="rId24"/>
    <p:sldId id="344" r:id="rId25"/>
    <p:sldId id="339" r:id="rId26"/>
    <p:sldId id="345" r:id="rId27"/>
    <p:sldId id="340" r:id="rId28"/>
    <p:sldId id="341" r:id="rId29"/>
    <p:sldId id="351" r:id="rId30"/>
    <p:sldId id="279" r:id="rId31"/>
  </p:sldIdLst>
  <p:sldSz cx="9144000" cy="6858000" type="screen4x3"/>
  <p:notesSz cx="6858000" cy="99472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9EDF4"/>
    <a:srgbClr val="FDF8DB"/>
    <a:srgbClr val="FCF3BA"/>
    <a:srgbClr val="FAFCBA"/>
    <a:srgbClr val="FCFDD7"/>
    <a:srgbClr val="EEB42D"/>
    <a:srgbClr val="F3F2E9"/>
    <a:srgbClr val="BA0003"/>
    <a:srgbClr val="86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04" autoAdjust="0"/>
    <p:restoredTop sz="94783" autoAdjust="0"/>
  </p:normalViewPr>
  <p:slideViewPr>
    <p:cSldViewPr snapToGrid="0">
      <p:cViewPr varScale="1">
        <p:scale>
          <a:sx n="70" d="100"/>
          <a:sy n="70" d="100"/>
        </p:scale>
        <p:origin x="-1332" y="-96"/>
      </p:cViewPr>
      <p:guideLst>
        <p:guide orient="horz" pos="2160"/>
        <p:guide pos="2880"/>
      </p:guideLst>
    </p:cSldViewPr>
  </p:slideViewPr>
  <p:outlineViewPr>
    <p:cViewPr>
      <p:scale>
        <a:sx n="33" d="100"/>
        <a:sy n="33" d="100"/>
      </p:scale>
      <p:origin x="0" y="1932"/>
    </p:cViewPr>
  </p:outlineViewPr>
  <p:notesTextViewPr>
    <p:cViewPr>
      <p:scale>
        <a:sx n="100" d="100"/>
        <a:sy n="100" d="100"/>
      </p:scale>
      <p:origin x="0" y="0"/>
    </p:cViewPr>
  </p:notesTextViewPr>
  <p:notesViewPr>
    <p:cSldViewPr snapToGrid="0">
      <p:cViewPr varScale="1">
        <p:scale>
          <a:sx n="30" d="100"/>
          <a:sy n="30" d="100"/>
        </p:scale>
        <p:origin x="-1182" y="-90"/>
      </p:cViewPr>
      <p:guideLst>
        <p:guide orient="horz" pos="3133"/>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04D193-5707-4A02-AA95-9E517FA71713}" type="doc">
      <dgm:prSet loTypeId="urn:microsoft.com/office/officeart/2005/8/layout/process2" loCatId="process" qsTypeId="urn:microsoft.com/office/officeart/2005/8/quickstyle/simple5" qsCatId="simple" csTypeId="urn:microsoft.com/office/officeart/2005/8/colors/colorful1#1" csCatId="colorful" phldr="1"/>
      <dgm:spPr/>
      <dgm:t>
        <a:bodyPr/>
        <a:lstStyle/>
        <a:p>
          <a:pPr rtl="1"/>
          <a:endParaRPr lang="ar-EG"/>
        </a:p>
      </dgm:t>
    </dgm:pt>
    <dgm:pt modelId="{B3672A9C-EA77-4C7D-B8AA-D4A7A8D48601}">
      <dgm:prSet custT="1"/>
      <dgm:spPr/>
      <dgm:t>
        <a:bodyPr/>
        <a:lstStyle/>
        <a:p>
          <a:pPr rtl="1"/>
          <a:r>
            <a:rPr lang="ar-EG" sz="2400" b="0" cap="none" spc="0" dirty="0" smtClean="0">
              <a:ln w="12700">
                <a:prstDash val="solid"/>
              </a:ln>
              <a:effectLst>
                <a:outerShdw blurRad="41275" dist="20320" dir="1800000" algn="tl" rotWithShape="0">
                  <a:srgbClr val="000000">
                    <a:alpha val="40000"/>
                  </a:srgbClr>
                </a:outerShdw>
              </a:effectLst>
            </a:rPr>
            <a:t>تعريف بشركة </a:t>
          </a:r>
          <a:r>
            <a:rPr lang="en-US" sz="2400" b="0" cap="none" spc="0" dirty="0" smtClean="0">
              <a:ln w="12700">
                <a:prstDash val="solid"/>
              </a:ln>
              <a:effectLst>
                <a:outerShdw blurRad="41275" dist="20320" dir="1800000" algn="tl" rotWithShape="0">
                  <a:srgbClr val="000000">
                    <a:alpha val="40000"/>
                  </a:srgbClr>
                </a:outerShdw>
              </a:effectLst>
            </a:rPr>
            <a:t>DMS</a:t>
          </a:r>
          <a:endParaRPr lang="ar-EG" sz="2400" b="0" cap="none" spc="0" dirty="0">
            <a:ln w="12700">
              <a:prstDash val="solid"/>
            </a:ln>
            <a:effectLst>
              <a:outerShdw blurRad="41275" dist="20320" dir="1800000" algn="tl" rotWithShape="0">
                <a:srgbClr val="000000">
                  <a:alpha val="40000"/>
                </a:srgbClr>
              </a:outerShdw>
            </a:effectLst>
          </a:endParaRPr>
        </a:p>
      </dgm:t>
    </dgm:pt>
    <dgm:pt modelId="{334B3FB8-D18B-49B5-9036-D7B3EE81FB67}" type="parTrans" cxnId="{6664E767-5321-4A13-82CC-78D2E1A3DF6A}">
      <dgm:prSet/>
      <dgm:spPr/>
      <dgm:t>
        <a:bodyPr/>
        <a:lstStyle/>
        <a:p>
          <a:pPr rtl="1"/>
          <a:endParaRPr lang="ar-EG"/>
        </a:p>
      </dgm:t>
    </dgm:pt>
    <dgm:pt modelId="{10E18764-8FD6-453D-8D98-5AEE930A9915}" type="sibTrans" cxnId="{6664E767-5321-4A13-82CC-78D2E1A3DF6A}">
      <dgm:prSet custT="1"/>
      <dgm:spPr/>
      <dgm:t>
        <a:bodyPr/>
        <a:lstStyle/>
        <a:p>
          <a:pPr rtl="1"/>
          <a:endParaRPr lang="ar-EG" sz="2400" b="0"/>
        </a:p>
      </dgm:t>
    </dgm:pt>
    <dgm:pt modelId="{A8496B42-BC5F-4F64-9E47-36AB62186C92}">
      <dgm:prSet custT="1"/>
      <dgm:spPr/>
      <dgm:t>
        <a:bodyPr/>
        <a:lstStyle/>
        <a:p>
          <a:pPr rtl="1"/>
          <a:r>
            <a:rPr lang="ar-EG" sz="2400" b="0" cap="none" spc="0" dirty="0" smtClean="0">
              <a:ln w="12700">
                <a:prstDash val="solid"/>
              </a:ln>
              <a:effectLst>
                <a:outerShdw blurRad="41275" dist="20320" dir="1800000" algn="tl" rotWithShape="0">
                  <a:srgbClr val="000000">
                    <a:alpha val="40000"/>
                  </a:srgbClr>
                </a:outerShdw>
              </a:effectLst>
            </a:rPr>
            <a:t>طريقة تلقي الخدمة</a:t>
          </a:r>
          <a:endParaRPr lang="ar-EG" sz="2400" b="0" cap="none" spc="0" dirty="0">
            <a:ln w="12700">
              <a:prstDash val="solid"/>
            </a:ln>
            <a:effectLst>
              <a:outerShdw blurRad="41275" dist="20320" dir="1800000" algn="tl" rotWithShape="0">
                <a:srgbClr val="000000">
                  <a:alpha val="40000"/>
                </a:srgbClr>
              </a:outerShdw>
            </a:effectLst>
          </a:endParaRPr>
        </a:p>
      </dgm:t>
    </dgm:pt>
    <dgm:pt modelId="{8521DCCA-0569-4D01-8678-A01FD453A0FB}" type="parTrans" cxnId="{172F2125-4CD6-4C00-819A-5CDE3572CEC8}">
      <dgm:prSet/>
      <dgm:spPr/>
      <dgm:t>
        <a:bodyPr/>
        <a:lstStyle/>
        <a:p>
          <a:pPr rtl="1"/>
          <a:endParaRPr lang="ar-EG"/>
        </a:p>
      </dgm:t>
    </dgm:pt>
    <dgm:pt modelId="{A02E7B1F-E50F-425D-9A88-9954F54CB4D4}" type="sibTrans" cxnId="{172F2125-4CD6-4C00-819A-5CDE3572CEC8}">
      <dgm:prSet custT="1"/>
      <dgm:spPr/>
      <dgm:t>
        <a:bodyPr/>
        <a:lstStyle/>
        <a:p>
          <a:pPr rtl="1"/>
          <a:endParaRPr lang="ar-EG" sz="2400" b="0"/>
        </a:p>
      </dgm:t>
    </dgm:pt>
    <dgm:pt modelId="{8A447CE3-9627-42E0-8DDA-F510B2D4FD7D}">
      <dgm:prSet custT="1"/>
      <dgm:spPr/>
      <dgm:t>
        <a:bodyPr/>
        <a:lstStyle/>
        <a:p>
          <a:pPr rtl="1"/>
          <a:r>
            <a:rPr lang="ar-EG" sz="2400" b="0" cap="none" spc="0" dirty="0" smtClean="0">
              <a:ln w="12700">
                <a:prstDash val="solid"/>
              </a:ln>
              <a:effectLst>
                <a:outerShdw blurRad="41275" dist="20320" dir="1800000" algn="tl" rotWithShape="0">
                  <a:srgbClr val="000000">
                    <a:alpha val="40000"/>
                  </a:srgbClr>
                </a:outerShdw>
              </a:effectLst>
            </a:rPr>
            <a:t>العرض المقدم</a:t>
          </a:r>
          <a:endParaRPr lang="ar-EG" sz="2400" b="0" cap="none" spc="0" dirty="0">
            <a:ln w="12700">
              <a:prstDash val="solid"/>
            </a:ln>
            <a:effectLst>
              <a:outerShdw blurRad="41275" dist="20320" dir="1800000" algn="tl" rotWithShape="0">
                <a:srgbClr val="000000">
                  <a:alpha val="40000"/>
                </a:srgbClr>
              </a:outerShdw>
            </a:effectLst>
          </a:endParaRPr>
        </a:p>
      </dgm:t>
    </dgm:pt>
    <dgm:pt modelId="{DF83A79B-7641-4F45-B5CF-994C52AF09EE}" type="parTrans" cxnId="{96AC9285-271D-4BFF-8483-E17C2E57B31B}">
      <dgm:prSet/>
      <dgm:spPr/>
      <dgm:t>
        <a:bodyPr/>
        <a:lstStyle/>
        <a:p>
          <a:pPr rtl="1"/>
          <a:endParaRPr lang="ar-EG"/>
        </a:p>
      </dgm:t>
    </dgm:pt>
    <dgm:pt modelId="{DD8D89BF-9EF7-4891-9E2D-60A7EDF68F7F}" type="sibTrans" cxnId="{96AC9285-271D-4BFF-8483-E17C2E57B31B}">
      <dgm:prSet custT="1"/>
      <dgm:spPr/>
      <dgm:t>
        <a:bodyPr/>
        <a:lstStyle/>
        <a:p>
          <a:pPr rtl="1"/>
          <a:endParaRPr lang="ar-EG" sz="2400" b="0"/>
        </a:p>
      </dgm:t>
    </dgm:pt>
    <dgm:pt modelId="{DF1A38D8-B1C6-4DFA-B5CA-B3BE6BAD705A}">
      <dgm:prSet custT="1"/>
      <dgm:spPr/>
      <dgm:t>
        <a:bodyPr/>
        <a:lstStyle/>
        <a:p>
          <a:pPr rtl="1"/>
          <a:r>
            <a:rPr lang="ar-EG" sz="2400" b="0" cap="none" spc="0" dirty="0" smtClean="0">
              <a:ln w="12700">
                <a:prstDash val="solid"/>
              </a:ln>
              <a:effectLst>
                <a:outerShdw blurRad="41275" dist="20320" dir="1800000" algn="tl" rotWithShape="0">
                  <a:srgbClr val="000000">
                    <a:alpha val="40000"/>
                  </a:srgbClr>
                </a:outerShdw>
              </a:effectLst>
            </a:rPr>
            <a:t>المطلوب من الشركة القابضة</a:t>
          </a:r>
          <a:endParaRPr lang="ar-EG" sz="2400" b="0" cap="none" spc="0" dirty="0">
            <a:ln w="12700">
              <a:prstDash val="solid"/>
            </a:ln>
            <a:effectLst>
              <a:outerShdw blurRad="41275" dist="20320" dir="1800000" algn="tl" rotWithShape="0">
                <a:srgbClr val="000000">
                  <a:alpha val="40000"/>
                </a:srgbClr>
              </a:outerShdw>
            </a:effectLst>
          </a:endParaRPr>
        </a:p>
      </dgm:t>
    </dgm:pt>
    <dgm:pt modelId="{489B6B6A-AB3B-41C2-BFC1-60095AC6DFB9}" type="parTrans" cxnId="{A1D35BD9-B1F8-4F9B-9760-5CCEFCB55E88}">
      <dgm:prSet/>
      <dgm:spPr/>
      <dgm:t>
        <a:bodyPr/>
        <a:lstStyle/>
        <a:p>
          <a:pPr rtl="1"/>
          <a:endParaRPr lang="ar-EG"/>
        </a:p>
      </dgm:t>
    </dgm:pt>
    <dgm:pt modelId="{EE37AB30-397F-49AC-A2CB-91E5531064AD}" type="sibTrans" cxnId="{A1D35BD9-B1F8-4F9B-9760-5CCEFCB55E88}">
      <dgm:prSet custT="1"/>
      <dgm:spPr/>
      <dgm:t>
        <a:bodyPr/>
        <a:lstStyle/>
        <a:p>
          <a:pPr rtl="1"/>
          <a:endParaRPr lang="ar-EG" sz="2400" b="0"/>
        </a:p>
      </dgm:t>
    </dgm:pt>
    <dgm:pt modelId="{96850F6A-96B7-4EDC-ADE6-87BB3FA51185}">
      <dgm:prSet custT="1"/>
      <dgm:spPr/>
      <dgm:t>
        <a:bodyPr/>
        <a:lstStyle/>
        <a:p>
          <a:pPr rtl="1"/>
          <a:r>
            <a:rPr lang="ar-EG" sz="2400" b="0" cap="none" spc="0" dirty="0" smtClean="0">
              <a:ln w="12700">
                <a:prstDash val="solid"/>
              </a:ln>
              <a:effectLst>
                <a:outerShdw blurRad="41275" dist="20320" dir="1800000" algn="tl" rotWithShape="0">
                  <a:srgbClr val="000000">
                    <a:alpha val="40000"/>
                  </a:srgbClr>
                </a:outerShdw>
              </a:effectLst>
            </a:rPr>
            <a:t>طريقة التواصل</a:t>
          </a:r>
          <a:endParaRPr lang="ar-EG" sz="2400" b="0" cap="none" spc="0" dirty="0">
            <a:ln w="12700">
              <a:prstDash val="solid"/>
            </a:ln>
            <a:effectLst>
              <a:outerShdw blurRad="41275" dist="20320" dir="1800000" algn="tl" rotWithShape="0">
                <a:srgbClr val="000000">
                  <a:alpha val="40000"/>
                </a:srgbClr>
              </a:outerShdw>
            </a:effectLst>
          </a:endParaRPr>
        </a:p>
      </dgm:t>
    </dgm:pt>
    <dgm:pt modelId="{A2E38C32-0CD8-4D4E-A543-FE3E8F2F2882}" type="parTrans" cxnId="{E50B17F8-93B7-480C-A07B-E449165A2375}">
      <dgm:prSet/>
      <dgm:spPr/>
      <dgm:t>
        <a:bodyPr/>
        <a:lstStyle/>
        <a:p>
          <a:pPr rtl="1"/>
          <a:endParaRPr lang="ar-EG"/>
        </a:p>
      </dgm:t>
    </dgm:pt>
    <dgm:pt modelId="{AB14B649-4CC2-46D5-A395-1BB003FD48B2}" type="sibTrans" cxnId="{E50B17F8-93B7-480C-A07B-E449165A2375}">
      <dgm:prSet custT="1"/>
      <dgm:spPr/>
      <dgm:t>
        <a:bodyPr/>
        <a:lstStyle/>
        <a:p>
          <a:pPr rtl="1"/>
          <a:endParaRPr lang="ar-EG" sz="2400" b="0"/>
        </a:p>
      </dgm:t>
    </dgm:pt>
    <dgm:pt modelId="{22C6CB9C-A9FD-482A-A4C3-A30CFF13A4F3}">
      <dgm:prSet custT="1"/>
      <dgm:spPr/>
      <dgm:t>
        <a:bodyPr/>
        <a:lstStyle/>
        <a:p>
          <a:pPr rtl="1"/>
          <a:r>
            <a:rPr lang="ar-EG" sz="2400" b="0" cap="none" spc="0" dirty="0" smtClean="0">
              <a:ln w="12700">
                <a:prstDash val="solid"/>
              </a:ln>
              <a:effectLst>
                <a:outerShdw blurRad="41275" dist="20320" dir="1800000" algn="tl" rotWithShape="0">
                  <a:srgbClr val="000000">
                    <a:alpha val="40000"/>
                  </a:srgbClr>
                </a:outerShdw>
              </a:effectLst>
            </a:rPr>
            <a:t>دور اطباء الموقع</a:t>
          </a:r>
          <a:endParaRPr lang="ar-EG" sz="2400" b="0" cap="none" spc="0" dirty="0">
            <a:ln w="12700">
              <a:prstDash val="solid"/>
            </a:ln>
            <a:effectLst>
              <a:outerShdw blurRad="41275" dist="20320" dir="1800000" algn="tl" rotWithShape="0">
                <a:srgbClr val="000000">
                  <a:alpha val="40000"/>
                </a:srgbClr>
              </a:outerShdw>
            </a:effectLst>
          </a:endParaRPr>
        </a:p>
      </dgm:t>
    </dgm:pt>
    <dgm:pt modelId="{5A5EFCC7-D04F-417E-A751-C65BBC526BB6}" type="parTrans" cxnId="{1D5CA006-1A16-492C-B543-E9F3ED020F0F}">
      <dgm:prSet/>
      <dgm:spPr/>
      <dgm:t>
        <a:bodyPr/>
        <a:lstStyle/>
        <a:p>
          <a:pPr rtl="1"/>
          <a:endParaRPr lang="ar-EG"/>
        </a:p>
      </dgm:t>
    </dgm:pt>
    <dgm:pt modelId="{2488F06C-9E47-41FB-B172-BF045DD93B95}" type="sibTrans" cxnId="{1D5CA006-1A16-492C-B543-E9F3ED020F0F}">
      <dgm:prSet custT="1"/>
      <dgm:spPr/>
      <dgm:t>
        <a:bodyPr/>
        <a:lstStyle/>
        <a:p>
          <a:pPr rtl="1"/>
          <a:endParaRPr lang="ar-EG" sz="2400" b="0"/>
        </a:p>
      </dgm:t>
    </dgm:pt>
    <dgm:pt modelId="{BB959AB5-FDC3-4B8E-A6A5-E9F4F81C066F}">
      <dgm:prSet custT="1"/>
      <dgm:spPr/>
      <dgm:t>
        <a:bodyPr/>
        <a:lstStyle/>
        <a:p>
          <a:pPr rtl="1"/>
          <a:r>
            <a:rPr lang="ar-EG" sz="2400" b="0" cap="none" spc="0" dirty="0" smtClean="0">
              <a:ln w="12700">
                <a:prstDash val="solid"/>
              </a:ln>
              <a:effectLst>
                <a:outerShdw blurRad="41275" dist="20320" dir="1800000" algn="tl" rotWithShape="0">
                  <a:srgbClr val="000000">
                    <a:alpha val="40000"/>
                  </a:srgbClr>
                </a:outerShdw>
              </a:effectLst>
            </a:rPr>
            <a:t>العلاج المزمن</a:t>
          </a:r>
          <a:endParaRPr lang="ar-EG" sz="2400" b="0" cap="none" spc="0" dirty="0">
            <a:ln w="12700">
              <a:prstDash val="solid"/>
            </a:ln>
            <a:effectLst>
              <a:outerShdw blurRad="41275" dist="20320" dir="1800000" algn="tl" rotWithShape="0">
                <a:srgbClr val="000000">
                  <a:alpha val="40000"/>
                </a:srgbClr>
              </a:outerShdw>
            </a:effectLst>
          </a:endParaRPr>
        </a:p>
      </dgm:t>
    </dgm:pt>
    <dgm:pt modelId="{33FC460D-948D-4B5C-83B0-62E24F6AFA3B}" type="parTrans" cxnId="{0A343E13-673F-4512-91D8-11A57053967A}">
      <dgm:prSet/>
      <dgm:spPr/>
      <dgm:t>
        <a:bodyPr/>
        <a:lstStyle/>
        <a:p>
          <a:pPr rtl="1"/>
          <a:endParaRPr lang="ar-EG"/>
        </a:p>
      </dgm:t>
    </dgm:pt>
    <dgm:pt modelId="{C94A5898-E056-4C3B-A6C3-28BE15C7730B}" type="sibTrans" cxnId="{0A343E13-673F-4512-91D8-11A57053967A}">
      <dgm:prSet custT="1"/>
      <dgm:spPr/>
      <dgm:t>
        <a:bodyPr/>
        <a:lstStyle/>
        <a:p>
          <a:pPr rtl="1"/>
          <a:endParaRPr lang="ar-EG" sz="2400" b="0"/>
        </a:p>
      </dgm:t>
    </dgm:pt>
    <dgm:pt modelId="{F14D97B2-0E7E-450C-877D-0F7D421C7CF8}">
      <dgm:prSet custT="1"/>
      <dgm:spPr>
        <a:solidFill>
          <a:schemeClr val="tx1"/>
        </a:solidFill>
      </dgm:spPr>
      <dgm:t>
        <a:bodyPr/>
        <a:lstStyle/>
        <a:p>
          <a:pPr rtl="1"/>
          <a:r>
            <a:rPr lang="ar-EG" sz="2400" b="0" cap="none" spc="0" smtClean="0">
              <a:ln w="12700">
                <a:prstDash val="solid"/>
              </a:ln>
              <a:effectLst>
                <a:outerShdw blurRad="41275" dist="20320" dir="1800000" algn="tl" rotWithShape="0">
                  <a:srgbClr val="000000">
                    <a:alpha val="40000"/>
                  </a:srgbClr>
                </a:outerShdw>
              </a:effectLst>
            </a:rPr>
            <a:t>الهيئة الطبية </a:t>
          </a:r>
          <a:endParaRPr lang="ar-EG" sz="2400" b="0" cap="none" spc="0" dirty="0">
            <a:ln w="12700">
              <a:prstDash val="solid"/>
            </a:ln>
            <a:effectLst>
              <a:outerShdw blurRad="41275" dist="20320" dir="1800000" algn="tl" rotWithShape="0">
                <a:srgbClr val="000000">
                  <a:alpha val="40000"/>
                </a:srgbClr>
              </a:outerShdw>
            </a:effectLst>
          </a:endParaRPr>
        </a:p>
      </dgm:t>
    </dgm:pt>
    <dgm:pt modelId="{66F31A87-BA91-417F-A877-BC860E4238C9}" type="parTrans" cxnId="{E29D7FC8-1D04-467A-A6C0-131BD63B1867}">
      <dgm:prSet/>
      <dgm:spPr/>
      <dgm:t>
        <a:bodyPr/>
        <a:lstStyle/>
        <a:p>
          <a:pPr rtl="1"/>
          <a:endParaRPr lang="ar-EG"/>
        </a:p>
      </dgm:t>
    </dgm:pt>
    <dgm:pt modelId="{E62CC3A1-F5B6-4EC6-9068-A610022C8B48}" type="sibTrans" cxnId="{E29D7FC8-1D04-467A-A6C0-131BD63B1867}">
      <dgm:prSet custT="1"/>
      <dgm:spPr/>
      <dgm:t>
        <a:bodyPr/>
        <a:lstStyle/>
        <a:p>
          <a:pPr rtl="1"/>
          <a:endParaRPr lang="ar-EG" sz="2400" b="0"/>
        </a:p>
      </dgm:t>
    </dgm:pt>
    <dgm:pt modelId="{7A7074A3-9064-4386-960F-4C7E60F5507A}" type="pres">
      <dgm:prSet presAssocID="{CE04D193-5707-4A02-AA95-9E517FA71713}" presName="linearFlow" presStyleCnt="0">
        <dgm:presLayoutVars>
          <dgm:resizeHandles val="exact"/>
        </dgm:presLayoutVars>
      </dgm:prSet>
      <dgm:spPr/>
      <dgm:t>
        <a:bodyPr/>
        <a:lstStyle/>
        <a:p>
          <a:pPr rtl="1"/>
          <a:endParaRPr lang="ar-EG"/>
        </a:p>
      </dgm:t>
    </dgm:pt>
    <dgm:pt modelId="{03E2BF55-AF36-46C3-BAAA-97B571AA3D43}" type="pres">
      <dgm:prSet presAssocID="{B3672A9C-EA77-4C7D-B8AA-D4A7A8D48601}" presName="node" presStyleLbl="node1" presStyleIdx="0" presStyleCnt="8" custScaleX="209184">
        <dgm:presLayoutVars>
          <dgm:bulletEnabled val="1"/>
        </dgm:presLayoutVars>
      </dgm:prSet>
      <dgm:spPr/>
      <dgm:t>
        <a:bodyPr/>
        <a:lstStyle/>
        <a:p>
          <a:pPr rtl="1"/>
          <a:endParaRPr lang="ar-EG"/>
        </a:p>
      </dgm:t>
    </dgm:pt>
    <dgm:pt modelId="{4611BF91-9075-43DC-98E0-DB942D5358DC}" type="pres">
      <dgm:prSet presAssocID="{10E18764-8FD6-453D-8D98-5AEE930A9915}" presName="sibTrans" presStyleLbl="sibTrans2D1" presStyleIdx="0" presStyleCnt="7" custScaleX="209181" custScaleY="275468"/>
      <dgm:spPr/>
      <dgm:t>
        <a:bodyPr/>
        <a:lstStyle/>
        <a:p>
          <a:pPr rtl="1"/>
          <a:endParaRPr lang="ar-EG"/>
        </a:p>
      </dgm:t>
    </dgm:pt>
    <dgm:pt modelId="{C7F07D0B-68D5-41D6-9E52-19EA2805D6E5}" type="pres">
      <dgm:prSet presAssocID="{10E18764-8FD6-453D-8D98-5AEE930A9915}" presName="connectorText" presStyleLbl="sibTrans2D1" presStyleIdx="0" presStyleCnt="7"/>
      <dgm:spPr/>
      <dgm:t>
        <a:bodyPr/>
        <a:lstStyle/>
        <a:p>
          <a:pPr rtl="1"/>
          <a:endParaRPr lang="ar-EG"/>
        </a:p>
      </dgm:t>
    </dgm:pt>
    <dgm:pt modelId="{24DCDB64-CBBF-4CD6-94EE-7DBA8F424438}" type="pres">
      <dgm:prSet presAssocID="{8A447CE3-9627-42E0-8DDA-F510B2D4FD7D}" presName="node" presStyleLbl="node1" presStyleIdx="1" presStyleCnt="8" custScaleX="209184">
        <dgm:presLayoutVars>
          <dgm:bulletEnabled val="1"/>
        </dgm:presLayoutVars>
      </dgm:prSet>
      <dgm:spPr/>
      <dgm:t>
        <a:bodyPr/>
        <a:lstStyle/>
        <a:p>
          <a:pPr rtl="1"/>
          <a:endParaRPr lang="ar-EG"/>
        </a:p>
      </dgm:t>
    </dgm:pt>
    <dgm:pt modelId="{B4AD89E5-670D-46CE-A3CD-B698F589A3DB}" type="pres">
      <dgm:prSet presAssocID="{DD8D89BF-9EF7-4891-9E2D-60A7EDF68F7F}" presName="sibTrans" presStyleLbl="sibTrans2D1" presStyleIdx="1" presStyleCnt="7" custScaleX="209181" custScaleY="275468"/>
      <dgm:spPr/>
      <dgm:t>
        <a:bodyPr/>
        <a:lstStyle/>
        <a:p>
          <a:pPr rtl="1"/>
          <a:endParaRPr lang="ar-EG"/>
        </a:p>
      </dgm:t>
    </dgm:pt>
    <dgm:pt modelId="{667DDECC-E120-4B20-A74B-F87ADE01462C}" type="pres">
      <dgm:prSet presAssocID="{DD8D89BF-9EF7-4891-9E2D-60A7EDF68F7F}" presName="connectorText" presStyleLbl="sibTrans2D1" presStyleIdx="1" presStyleCnt="7"/>
      <dgm:spPr/>
      <dgm:t>
        <a:bodyPr/>
        <a:lstStyle/>
        <a:p>
          <a:pPr rtl="1"/>
          <a:endParaRPr lang="ar-EG"/>
        </a:p>
      </dgm:t>
    </dgm:pt>
    <dgm:pt modelId="{2937E280-BF9C-4F6C-82BC-4FCF20DC8F1E}" type="pres">
      <dgm:prSet presAssocID="{A8496B42-BC5F-4F64-9E47-36AB62186C92}" presName="node" presStyleLbl="node1" presStyleIdx="2" presStyleCnt="8" custScaleX="209184">
        <dgm:presLayoutVars>
          <dgm:bulletEnabled val="1"/>
        </dgm:presLayoutVars>
      </dgm:prSet>
      <dgm:spPr/>
      <dgm:t>
        <a:bodyPr/>
        <a:lstStyle/>
        <a:p>
          <a:pPr rtl="1"/>
          <a:endParaRPr lang="ar-EG"/>
        </a:p>
      </dgm:t>
    </dgm:pt>
    <dgm:pt modelId="{B078DB63-8067-445F-B8B7-4AD1E82C205B}" type="pres">
      <dgm:prSet presAssocID="{A02E7B1F-E50F-425D-9A88-9954F54CB4D4}" presName="sibTrans" presStyleLbl="sibTrans2D1" presStyleIdx="2" presStyleCnt="7" custScaleX="209181" custScaleY="275468"/>
      <dgm:spPr/>
      <dgm:t>
        <a:bodyPr/>
        <a:lstStyle/>
        <a:p>
          <a:pPr rtl="1"/>
          <a:endParaRPr lang="ar-EG"/>
        </a:p>
      </dgm:t>
    </dgm:pt>
    <dgm:pt modelId="{CF5B7D24-E905-48BA-AAFE-D0AB174306BF}" type="pres">
      <dgm:prSet presAssocID="{A02E7B1F-E50F-425D-9A88-9954F54CB4D4}" presName="connectorText" presStyleLbl="sibTrans2D1" presStyleIdx="2" presStyleCnt="7"/>
      <dgm:spPr/>
      <dgm:t>
        <a:bodyPr/>
        <a:lstStyle/>
        <a:p>
          <a:pPr rtl="1"/>
          <a:endParaRPr lang="ar-EG"/>
        </a:p>
      </dgm:t>
    </dgm:pt>
    <dgm:pt modelId="{378C1D30-66F4-410E-8D1E-DB57CE9079ED}" type="pres">
      <dgm:prSet presAssocID="{DF1A38D8-B1C6-4DFA-B5CA-B3BE6BAD705A}" presName="node" presStyleLbl="node1" presStyleIdx="3" presStyleCnt="8" custScaleX="209184">
        <dgm:presLayoutVars>
          <dgm:bulletEnabled val="1"/>
        </dgm:presLayoutVars>
      </dgm:prSet>
      <dgm:spPr/>
      <dgm:t>
        <a:bodyPr/>
        <a:lstStyle/>
        <a:p>
          <a:pPr rtl="1"/>
          <a:endParaRPr lang="ar-EG"/>
        </a:p>
      </dgm:t>
    </dgm:pt>
    <dgm:pt modelId="{52F976B1-DE56-4D10-BD35-B6C1247363F1}" type="pres">
      <dgm:prSet presAssocID="{EE37AB30-397F-49AC-A2CB-91E5531064AD}" presName="sibTrans" presStyleLbl="sibTrans2D1" presStyleIdx="3" presStyleCnt="7" custScaleX="209181" custScaleY="275468"/>
      <dgm:spPr/>
      <dgm:t>
        <a:bodyPr/>
        <a:lstStyle/>
        <a:p>
          <a:pPr rtl="1"/>
          <a:endParaRPr lang="ar-EG"/>
        </a:p>
      </dgm:t>
    </dgm:pt>
    <dgm:pt modelId="{FE3CB0AD-6FBE-432E-95AB-4F48DF38DF98}" type="pres">
      <dgm:prSet presAssocID="{EE37AB30-397F-49AC-A2CB-91E5531064AD}" presName="connectorText" presStyleLbl="sibTrans2D1" presStyleIdx="3" presStyleCnt="7"/>
      <dgm:spPr/>
      <dgm:t>
        <a:bodyPr/>
        <a:lstStyle/>
        <a:p>
          <a:pPr rtl="1"/>
          <a:endParaRPr lang="ar-EG"/>
        </a:p>
      </dgm:t>
    </dgm:pt>
    <dgm:pt modelId="{5742C249-2896-42C0-8CB8-B46AB06A7F6E}" type="pres">
      <dgm:prSet presAssocID="{96850F6A-96B7-4EDC-ADE6-87BB3FA51185}" presName="node" presStyleLbl="node1" presStyleIdx="4" presStyleCnt="8" custScaleX="209184">
        <dgm:presLayoutVars>
          <dgm:bulletEnabled val="1"/>
        </dgm:presLayoutVars>
      </dgm:prSet>
      <dgm:spPr/>
      <dgm:t>
        <a:bodyPr/>
        <a:lstStyle/>
        <a:p>
          <a:pPr rtl="1"/>
          <a:endParaRPr lang="ar-EG"/>
        </a:p>
      </dgm:t>
    </dgm:pt>
    <dgm:pt modelId="{63E7254C-E3A6-4EF1-A6FC-8936A27E2ED5}" type="pres">
      <dgm:prSet presAssocID="{AB14B649-4CC2-46D5-A395-1BB003FD48B2}" presName="sibTrans" presStyleLbl="sibTrans2D1" presStyleIdx="4" presStyleCnt="7" custScaleX="209181" custScaleY="275468"/>
      <dgm:spPr/>
      <dgm:t>
        <a:bodyPr/>
        <a:lstStyle/>
        <a:p>
          <a:pPr rtl="1"/>
          <a:endParaRPr lang="ar-EG"/>
        </a:p>
      </dgm:t>
    </dgm:pt>
    <dgm:pt modelId="{1B43B2EB-8454-419F-8094-FE1044A98629}" type="pres">
      <dgm:prSet presAssocID="{AB14B649-4CC2-46D5-A395-1BB003FD48B2}" presName="connectorText" presStyleLbl="sibTrans2D1" presStyleIdx="4" presStyleCnt="7"/>
      <dgm:spPr/>
      <dgm:t>
        <a:bodyPr/>
        <a:lstStyle/>
        <a:p>
          <a:pPr rtl="1"/>
          <a:endParaRPr lang="ar-EG"/>
        </a:p>
      </dgm:t>
    </dgm:pt>
    <dgm:pt modelId="{CE96382B-8AA1-4D5C-BDEA-2C3185537700}" type="pres">
      <dgm:prSet presAssocID="{22C6CB9C-A9FD-482A-A4C3-A30CFF13A4F3}" presName="node" presStyleLbl="node1" presStyleIdx="5" presStyleCnt="8" custScaleX="209184">
        <dgm:presLayoutVars>
          <dgm:bulletEnabled val="1"/>
        </dgm:presLayoutVars>
      </dgm:prSet>
      <dgm:spPr/>
      <dgm:t>
        <a:bodyPr/>
        <a:lstStyle/>
        <a:p>
          <a:pPr rtl="1"/>
          <a:endParaRPr lang="ar-EG"/>
        </a:p>
      </dgm:t>
    </dgm:pt>
    <dgm:pt modelId="{6E535220-272D-454B-B202-00FAAB65F691}" type="pres">
      <dgm:prSet presAssocID="{2488F06C-9E47-41FB-B172-BF045DD93B95}" presName="sibTrans" presStyleLbl="sibTrans2D1" presStyleIdx="5" presStyleCnt="7" custScaleX="209181" custScaleY="275468"/>
      <dgm:spPr/>
      <dgm:t>
        <a:bodyPr/>
        <a:lstStyle/>
        <a:p>
          <a:pPr rtl="1"/>
          <a:endParaRPr lang="ar-EG"/>
        </a:p>
      </dgm:t>
    </dgm:pt>
    <dgm:pt modelId="{964C89AC-BF24-469B-BBD7-96D02D63C66B}" type="pres">
      <dgm:prSet presAssocID="{2488F06C-9E47-41FB-B172-BF045DD93B95}" presName="connectorText" presStyleLbl="sibTrans2D1" presStyleIdx="5" presStyleCnt="7"/>
      <dgm:spPr/>
      <dgm:t>
        <a:bodyPr/>
        <a:lstStyle/>
        <a:p>
          <a:pPr rtl="1"/>
          <a:endParaRPr lang="ar-EG"/>
        </a:p>
      </dgm:t>
    </dgm:pt>
    <dgm:pt modelId="{557E786B-4161-48F9-9AE2-CD3D68F7FF3C}" type="pres">
      <dgm:prSet presAssocID="{BB959AB5-FDC3-4B8E-A6A5-E9F4F81C066F}" presName="node" presStyleLbl="node1" presStyleIdx="6" presStyleCnt="8" custScaleX="209184">
        <dgm:presLayoutVars>
          <dgm:bulletEnabled val="1"/>
        </dgm:presLayoutVars>
      </dgm:prSet>
      <dgm:spPr/>
      <dgm:t>
        <a:bodyPr/>
        <a:lstStyle/>
        <a:p>
          <a:pPr rtl="1"/>
          <a:endParaRPr lang="ar-EG"/>
        </a:p>
      </dgm:t>
    </dgm:pt>
    <dgm:pt modelId="{F1CE5DBD-8746-45C1-BF05-08404B340B33}" type="pres">
      <dgm:prSet presAssocID="{C94A5898-E056-4C3B-A6C3-28BE15C7730B}" presName="sibTrans" presStyleLbl="sibTrans2D1" presStyleIdx="6" presStyleCnt="7" custScaleX="209181" custScaleY="275468"/>
      <dgm:spPr/>
      <dgm:t>
        <a:bodyPr/>
        <a:lstStyle/>
        <a:p>
          <a:pPr rtl="1"/>
          <a:endParaRPr lang="ar-EG"/>
        </a:p>
      </dgm:t>
    </dgm:pt>
    <dgm:pt modelId="{11AF8032-13D7-4117-94E6-7B8134EA608E}" type="pres">
      <dgm:prSet presAssocID="{C94A5898-E056-4C3B-A6C3-28BE15C7730B}" presName="connectorText" presStyleLbl="sibTrans2D1" presStyleIdx="6" presStyleCnt="7"/>
      <dgm:spPr/>
      <dgm:t>
        <a:bodyPr/>
        <a:lstStyle/>
        <a:p>
          <a:pPr rtl="1"/>
          <a:endParaRPr lang="ar-EG"/>
        </a:p>
      </dgm:t>
    </dgm:pt>
    <dgm:pt modelId="{C9AB8F9A-4E76-41C6-A105-269BCFBDD77C}" type="pres">
      <dgm:prSet presAssocID="{F14D97B2-0E7E-450C-877D-0F7D421C7CF8}" presName="node" presStyleLbl="node1" presStyleIdx="7" presStyleCnt="8" custScaleX="209184">
        <dgm:presLayoutVars>
          <dgm:bulletEnabled val="1"/>
        </dgm:presLayoutVars>
      </dgm:prSet>
      <dgm:spPr/>
      <dgm:t>
        <a:bodyPr/>
        <a:lstStyle/>
        <a:p>
          <a:pPr rtl="1"/>
          <a:endParaRPr lang="ar-EG"/>
        </a:p>
      </dgm:t>
    </dgm:pt>
  </dgm:ptLst>
  <dgm:cxnLst>
    <dgm:cxn modelId="{51F3CE3F-582F-475B-9E04-BD425371CA5C}" type="presOf" srcId="{A8496B42-BC5F-4F64-9E47-36AB62186C92}" destId="{2937E280-BF9C-4F6C-82BC-4FCF20DC8F1E}" srcOrd="0" destOrd="0" presId="urn:microsoft.com/office/officeart/2005/8/layout/process2"/>
    <dgm:cxn modelId="{96AC9285-271D-4BFF-8483-E17C2E57B31B}" srcId="{CE04D193-5707-4A02-AA95-9E517FA71713}" destId="{8A447CE3-9627-42E0-8DDA-F510B2D4FD7D}" srcOrd="1" destOrd="0" parTransId="{DF83A79B-7641-4F45-B5CF-994C52AF09EE}" sibTransId="{DD8D89BF-9EF7-4891-9E2D-60A7EDF68F7F}"/>
    <dgm:cxn modelId="{DFDEB356-EFA0-4AE1-892E-274165FE014F}" type="presOf" srcId="{F14D97B2-0E7E-450C-877D-0F7D421C7CF8}" destId="{C9AB8F9A-4E76-41C6-A105-269BCFBDD77C}" srcOrd="0" destOrd="0" presId="urn:microsoft.com/office/officeart/2005/8/layout/process2"/>
    <dgm:cxn modelId="{0A343E13-673F-4512-91D8-11A57053967A}" srcId="{CE04D193-5707-4A02-AA95-9E517FA71713}" destId="{BB959AB5-FDC3-4B8E-A6A5-E9F4F81C066F}" srcOrd="6" destOrd="0" parTransId="{33FC460D-948D-4B5C-83B0-62E24F6AFA3B}" sibTransId="{C94A5898-E056-4C3B-A6C3-28BE15C7730B}"/>
    <dgm:cxn modelId="{1450D6CD-73A9-4DFF-9716-0C7340C2BC4B}" type="presOf" srcId="{8A447CE3-9627-42E0-8DDA-F510B2D4FD7D}" destId="{24DCDB64-CBBF-4CD6-94EE-7DBA8F424438}" srcOrd="0" destOrd="0" presId="urn:microsoft.com/office/officeart/2005/8/layout/process2"/>
    <dgm:cxn modelId="{8D473E69-D422-4D01-A157-CE79114978B7}" type="presOf" srcId="{BB959AB5-FDC3-4B8E-A6A5-E9F4F81C066F}" destId="{557E786B-4161-48F9-9AE2-CD3D68F7FF3C}" srcOrd="0" destOrd="0" presId="urn:microsoft.com/office/officeart/2005/8/layout/process2"/>
    <dgm:cxn modelId="{9656ADA1-B083-4DA2-83CB-928BFAFBA69D}" type="presOf" srcId="{C94A5898-E056-4C3B-A6C3-28BE15C7730B}" destId="{F1CE5DBD-8746-45C1-BF05-08404B340B33}" srcOrd="0" destOrd="0" presId="urn:microsoft.com/office/officeart/2005/8/layout/process2"/>
    <dgm:cxn modelId="{82AD16F4-F667-4E6B-B8EC-2EA6FA67B64E}" type="presOf" srcId="{DF1A38D8-B1C6-4DFA-B5CA-B3BE6BAD705A}" destId="{378C1D30-66F4-410E-8D1E-DB57CE9079ED}" srcOrd="0" destOrd="0" presId="urn:microsoft.com/office/officeart/2005/8/layout/process2"/>
    <dgm:cxn modelId="{172F2125-4CD6-4C00-819A-5CDE3572CEC8}" srcId="{CE04D193-5707-4A02-AA95-9E517FA71713}" destId="{A8496B42-BC5F-4F64-9E47-36AB62186C92}" srcOrd="2" destOrd="0" parTransId="{8521DCCA-0569-4D01-8678-A01FD453A0FB}" sibTransId="{A02E7B1F-E50F-425D-9A88-9954F54CB4D4}"/>
    <dgm:cxn modelId="{7954B182-F448-46DE-AA01-C77342144CE1}" type="presOf" srcId="{10E18764-8FD6-453D-8D98-5AEE930A9915}" destId="{4611BF91-9075-43DC-98E0-DB942D5358DC}" srcOrd="0" destOrd="0" presId="urn:microsoft.com/office/officeart/2005/8/layout/process2"/>
    <dgm:cxn modelId="{0DE578B6-304F-492E-B8A9-D42F24EBC33F}" type="presOf" srcId="{2488F06C-9E47-41FB-B172-BF045DD93B95}" destId="{964C89AC-BF24-469B-BBD7-96D02D63C66B}" srcOrd="1" destOrd="0" presId="urn:microsoft.com/office/officeart/2005/8/layout/process2"/>
    <dgm:cxn modelId="{8D206B0F-BBDD-4C6A-8740-3E15388E4254}" type="presOf" srcId="{AB14B649-4CC2-46D5-A395-1BB003FD48B2}" destId="{1B43B2EB-8454-419F-8094-FE1044A98629}" srcOrd="1" destOrd="0" presId="urn:microsoft.com/office/officeart/2005/8/layout/process2"/>
    <dgm:cxn modelId="{FA692A21-13DE-458E-B981-AC0CBB17248F}" type="presOf" srcId="{AB14B649-4CC2-46D5-A395-1BB003FD48B2}" destId="{63E7254C-E3A6-4EF1-A6FC-8936A27E2ED5}" srcOrd="0" destOrd="0" presId="urn:microsoft.com/office/officeart/2005/8/layout/process2"/>
    <dgm:cxn modelId="{1D5CA006-1A16-492C-B543-E9F3ED020F0F}" srcId="{CE04D193-5707-4A02-AA95-9E517FA71713}" destId="{22C6CB9C-A9FD-482A-A4C3-A30CFF13A4F3}" srcOrd="5" destOrd="0" parTransId="{5A5EFCC7-D04F-417E-A751-C65BBC526BB6}" sibTransId="{2488F06C-9E47-41FB-B172-BF045DD93B95}"/>
    <dgm:cxn modelId="{759B4C1D-445E-4717-B55B-B9848E59F8F8}" type="presOf" srcId="{DD8D89BF-9EF7-4891-9E2D-60A7EDF68F7F}" destId="{667DDECC-E120-4B20-A74B-F87ADE01462C}" srcOrd="1" destOrd="0" presId="urn:microsoft.com/office/officeart/2005/8/layout/process2"/>
    <dgm:cxn modelId="{132411E8-57A0-4464-B2DB-5F669B2AEF69}" type="presOf" srcId="{EE37AB30-397F-49AC-A2CB-91E5531064AD}" destId="{FE3CB0AD-6FBE-432E-95AB-4F48DF38DF98}" srcOrd="1" destOrd="0" presId="urn:microsoft.com/office/officeart/2005/8/layout/process2"/>
    <dgm:cxn modelId="{A1D35BD9-B1F8-4F9B-9760-5CCEFCB55E88}" srcId="{CE04D193-5707-4A02-AA95-9E517FA71713}" destId="{DF1A38D8-B1C6-4DFA-B5CA-B3BE6BAD705A}" srcOrd="3" destOrd="0" parTransId="{489B6B6A-AB3B-41C2-BFC1-60095AC6DFB9}" sibTransId="{EE37AB30-397F-49AC-A2CB-91E5531064AD}"/>
    <dgm:cxn modelId="{7F78E053-7F00-474F-B313-AFA68866BBC1}" type="presOf" srcId="{2488F06C-9E47-41FB-B172-BF045DD93B95}" destId="{6E535220-272D-454B-B202-00FAAB65F691}" srcOrd="0" destOrd="0" presId="urn:microsoft.com/office/officeart/2005/8/layout/process2"/>
    <dgm:cxn modelId="{2FE0CB83-0018-4D1A-A090-EF3822921FE0}" type="presOf" srcId="{96850F6A-96B7-4EDC-ADE6-87BB3FA51185}" destId="{5742C249-2896-42C0-8CB8-B46AB06A7F6E}" srcOrd="0" destOrd="0" presId="urn:microsoft.com/office/officeart/2005/8/layout/process2"/>
    <dgm:cxn modelId="{D46B5642-A7A8-4B7A-840C-3E2F95940CDB}" type="presOf" srcId="{A02E7B1F-E50F-425D-9A88-9954F54CB4D4}" destId="{B078DB63-8067-445F-B8B7-4AD1E82C205B}" srcOrd="0" destOrd="0" presId="urn:microsoft.com/office/officeart/2005/8/layout/process2"/>
    <dgm:cxn modelId="{B986ADE1-2DDE-4082-8F14-08B574192B69}" type="presOf" srcId="{C94A5898-E056-4C3B-A6C3-28BE15C7730B}" destId="{11AF8032-13D7-4117-94E6-7B8134EA608E}" srcOrd="1" destOrd="0" presId="urn:microsoft.com/office/officeart/2005/8/layout/process2"/>
    <dgm:cxn modelId="{33AF9876-1ADD-45C0-9C47-2CB5F4F9A282}" type="presOf" srcId="{22C6CB9C-A9FD-482A-A4C3-A30CFF13A4F3}" destId="{CE96382B-8AA1-4D5C-BDEA-2C3185537700}" srcOrd="0" destOrd="0" presId="urn:microsoft.com/office/officeart/2005/8/layout/process2"/>
    <dgm:cxn modelId="{9C60F046-0DCD-4C09-9DD2-C734B5E55CB2}" type="presOf" srcId="{DD8D89BF-9EF7-4891-9E2D-60A7EDF68F7F}" destId="{B4AD89E5-670D-46CE-A3CD-B698F589A3DB}" srcOrd="0" destOrd="0" presId="urn:microsoft.com/office/officeart/2005/8/layout/process2"/>
    <dgm:cxn modelId="{F51EA143-62FF-4A1D-A2E3-D3B27C22C0AF}" type="presOf" srcId="{EE37AB30-397F-49AC-A2CB-91E5531064AD}" destId="{52F976B1-DE56-4D10-BD35-B6C1247363F1}" srcOrd="0" destOrd="0" presId="urn:microsoft.com/office/officeart/2005/8/layout/process2"/>
    <dgm:cxn modelId="{CBD9CA25-598A-47B1-AACE-6482EF93EF6B}" type="presOf" srcId="{A02E7B1F-E50F-425D-9A88-9954F54CB4D4}" destId="{CF5B7D24-E905-48BA-AAFE-D0AB174306BF}" srcOrd="1" destOrd="0" presId="urn:microsoft.com/office/officeart/2005/8/layout/process2"/>
    <dgm:cxn modelId="{C83DC101-EC0A-4CAE-B903-F4CDEF36065B}" type="presOf" srcId="{10E18764-8FD6-453D-8D98-5AEE930A9915}" destId="{C7F07D0B-68D5-41D6-9E52-19EA2805D6E5}" srcOrd="1" destOrd="0" presId="urn:microsoft.com/office/officeart/2005/8/layout/process2"/>
    <dgm:cxn modelId="{6664E767-5321-4A13-82CC-78D2E1A3DF6A}" srcId="{CE04D193-5707-4A02-AA95-9E517FA71713}" destId="{B3672A9C-EA77-4C7D-B8AA-D4A7A8D48601}" srcOrd="0" destOrd="0" parTransId="{334B3FB8-D18B-49B5-9036-D7B3EE81FB67}" sibTransId="{10E18764-8FD6-453D-8D98-5AEE930A9915}"/>
    <dgm:cxn modelId="{E50B17F8-93B7-480C-A07B-E449165A2375}" srcId="{CE04D193-5707-4A02-AA95-9E517FA71713}" destId="{96850F6A-96B7-4EDC-ADE6-87BB3FA51185}" srcOrd="4" destOrd="0" parTransId="{A2E38C32-0CD8-4D4E-A543-FE3E8F2F2882}" sibTransId="{AB14B649-4CC2-46D5-A395-1BB003FD48B2}"/>
    <dgm:cxn modelId="{D7591BE5-45BB-4D1C-A45A-DCC24FEB2367}" type="presOf" srcId="{CE04D193-5707-4A02-AA95-9E517FA71713}" destId="{7A7074A3-9064-4386-960F-4C7E60F5507A}" srcOrd="0" destOrd="0" presId="urn:microsoft.com/office/officeart/2005/8/layout/process2"/>
    <dgm:cxn modelId="{AA01A243-689B-4BFA-A6E0-73185614D23B}" type="presOf" srcId="{B3672A9C-EA77-4C7D-B8AA-D4A7A8D48601}" destId="{03E2BF55-AF36-46C3-BAAA-97B571AA3D43}" srcOrd="0" destOrd="0" presId="urn:microsoft.com/office/officeart/2005/8/layout/process2"/>
    <dgm:cxn modelId="{E29D7FC8-1D04-467A-A6C0-131BD63B1867}" srcId="{CE04D193-5707-4A02-AA95-9E517FA71713}" destId="{F14D97B2-0E7E-450C-877D-0F7D421C7CF8}" srcOrd="7" destOrd="0" parTransId="{66F31A87-BA91-417F-A877-BC860E4238C9}" sibTransId="{E62CC3A1-F5B6-4EC6-9068-A610022C8B48}"/>
    <dgm:cxn modelId="{0088794A-152F-4EE5-A128-233D87AA8894}" type="presParOf" srcId="{7A7074A3-9064-4386-960F-4C7E60F5507A}" destId="{03E2BF55-AF36-46C3-BAAA-97B571AA3D43}" srcOrd="0" destOrd="0" presId="urn:microsoft.com/office/officeart/2005/8/layout/process2"/>
    <dgm:cxn modelId="{A9D211C2-2DAD-42B5-B868-4BD1F87040C7}" type="presParOf" srcId="{7A7074A3-9064-4386-960F-4C7E60F5507A}" destId="{4611BF91-9075-43DC-98E0-DB942D5358DC}" srcOrd="1" destOrd="0" presId="urn:microsoft.com/office/officeart/2005/8/layout/process2"/>
    <dgm:cxn modelId="{B2F688F2-981F-41C3-BB00-CAB9E851C5B7}" type="presParOf" srcId="{4611BF91-9075-43DC-98E0-DB942D5358DC}" destId="{C7F07D0B-68D5-41D6-9E52-19EA2805D6E5}" srcOrd="0" destOrd="0" presId="urn:microsoft.com/office/officeart/2005/8/layout/process2"/>
    <dgm:cxn modelId="{9B02DBAF-A454-4C36-BF63-AF56CF37F36B}" type="presParOf" srcId="{7A7074A3-9064-4386-960F-4C7E60F5507A}" destId="{24DCDB64-CBBF-4CD6-94EE-7DBA8F424438}" srcOrd="2" destOrd="0" presId="urn:microsoft.com/office/officeart/2005/8/layout/process2"/>
    <dgm:cxn modelId="{FD97848B-2FAF-4BA5-97B0-7F930E2B4C62}" type="presParOf" srcId="{7A7074A3-9064-4386-960F-4C7E60F5507A}" destId="{B4AD89E5-670D-46CE-A3CD-B698F589A3DB}" srcOrd="3" destOrd="0" presId="urn:microsoft.com/office/officeart/2005/8/layout/process2"/>
    <dgm:cxn modelId="{9FD6EB9F-87DA-40AB-8379-9419559EA5D7}" type="presParOf" srcId="{B4AD89E5-670D-46CE-A3CD-B698F589A3DB}" destId="{667DDECC-E120-4B20-A74B-F87ADE01462C}" srcOrd="0" destOrd="0" presId="urn:microsoft.com/office/officeart/2005/8/layout/process2"/>
    <dgm:cxn modelId="{70D25615-A46C-4105-A1AD-AEDC06CF034B}" type="presParOf" srcId="{7A7074A3-9064-4386-960F-4C7E60F5507A}" destId="{2937E280-BF9C-4F6C-82BC-4FCF20DC8F1E}" srcOrd="4" destOrd="0" presId="urn:microsoft.com/office/officeart/2005/8/layout/process2"/>
    <dgm:cxn modelId="{622C40C8-84A9-41FB-8027-D391D89FF536}" type="presParOf" srcId="{7A7074A3-9064-4386-960F-4C7E60F5507A}" destId="{B078DB63-8067-445F-B8B7-4AD1E82C205B}" srcOrd="5" destOrd="0" presId="urn:microsoft.com/office/officeart/2005/8/layout/process2"/>
    <dgm:cxn modelId="{F8CCA32E-70F0-496C-BABF-96A578C0B86A}" type="presParOf" srcId="{B078DB63-8067-445F-B8B7-4AD1E82C205B}" destId="{CF5B7D24-E905-48BA-AAFE-D0AB174306BF}" srcOrd="0" destOrd="0" presId="urn:microsoft.com/office/officeart/2005/8/layout/process2"/>
    <dgm:cxn modelId="{9596B236-3FC1-421A-8659-7E4A20AF6A1A}" type="presParOf" srcId="{7A7074A3-9064-4386-960F-4C7E60F5507A}" destId="{378C1D30-66F4-410E-8D1E-DB57CE9079ED}" srcOrd="6" destOrd="0" presId="urn:microsoft.com/office/officeart/2005/8/layout/process2"/>
    <dgm:cxn modelId="{E358F977-F13F-45D9-B345-A3D3F10B3D05}" type="presParOf" srcId="{7A7074A3-9064-4386-960F-4C7E60F5507A}" destId="{52F976B1-DE56-4D10-BD35-B6C1247363F1}" srcOrd="7" destOrd="0" presId="urn:microsoft.com/office/officeart/2005/8/layout/process2"/>
    <dgm:cxn modelId="{E4B4820F-094B-4D26-B6F8-70202C74FC9A}" type="presParOf" srcId="{52F976B1-DE56-4D10-BD35-B6C1247363F1}" destId="{FE3CB0AD-6FBE-432E-95AB-4F48DF38DF98}" srcOrd="0" destOrd="0" presId="urn:microsoft.com/office/officeart/2005/8/layout/process2"/>
    <dgm:cxn modelId="{DC8787C0-2AA7-466A-9DDC-3E13DC7A462E}" type="presParOf" srcId="{7A7074A3-9064-4386-960F-4C7E60F5507A}" destId="{5742C249-2896-42C0-8CB8-B46AB06A7F6E}" srcOrd="8" destOrd="0" presId="urn:microsoft.com/office/officeart/2005/8/layout/process2"/>
    <dgm:cxn modelId="{E4C42F7A-775E-42F9-8C13-81A6CA396888}" type="presParOf" srcId="{7A7074A3-9064-4386-960F-4C7E60F5507A}" destId="{63E7254C-E3A6-4EF1-A6FC-8936A27E2ED5}" srcOrd="9" destOrd="0" presId="urn:microsoft.com/office/officeart/2005/8/layout/process2"/>
    <dgm:cxn modelId="{9DDFB49F-0B51-4798-91EF-A661E26B3949}" type="presParOf" srcId="{63E7254C-E3A6-4EF1-A6FC-8936A27E2ED5}" destId="{1B43B2EB-8454-419F-8094-FE1044A98629}" srcOrd="0" destOrd="0" presId="urn:microsoft.com/office/officeart/2005/8/layout/process2"/>
    <dgm:cxn modelId="{3AA7DB6E-B92A-4B69-84EE-62DAC539B4B4}" type="presParOf" srcId="{7A7074A3-9064-4386-960F-4C7E60F5507A}" destId="{CE96382B-8AA1-4D5C-BDEA-2C3185537700}" srcOrd="10" destOrd="0" presId="urn:microsoft.com/office/officeart/2005/8/layout/process2"/>
    <dgm:cxn modelId="{C5709124-E5A2-44E3-8014-CD545AAA49B1}" type="presParOf" srcId="{7A7074A3-9064-4386-960F-4C7E60F5507A}" destId="{6E535220-272D-454B-B202-00FAAB65F691}" srcOrd="11" destOrd="0" presId="urn:microsoft.com/office/officeart/2005/8/layout/process2"/>
    <dgm:cxn modelId="{7406D5E3-3F03-4344-A8AA-C1B2FAF5300D}" type="presParOf" srcId="{6E535220-272D-454B-B202-00FAAB65F691}" destId="{964C89AC-BF24-469B-BBD7-96D02D63C66B}" srcOrd="0" destOrd="0" presId="urn:microsoft.com/office/officeart/2005/8/layout/process2"/>
    <dgm:cxn modelId="{D4A4091D-6807-41BC-BFE7-348C1CEBD45C}" type="presParOf" srcId="{7A7074A3-9064-4386-960F-4C7E60F5507A}" destId="{557E786B-4161-48F9-9AE2-CD3D68F7FF3C}" srcOrd="12" destOrd="0" presId="urn:microsoft.com/office/officeart/2005/8/layout/process2"/>
    <dgm:cxn modelId="{1413605F-B17A-49CC-B0AE-E51193FBEAB0}" type="presParOf" srcId="{7A7074A3-9064-4386-960F-4C7E60F5507A}" destId="{F1CE5DBD-8746-45C1-BF05-08404B340B33}" srcOrd="13" destOrd="0" presId="urn:microsoft.com/office/officeart/2005/8/layout/process2"/>
    <dgm:cxn modelId="{B61973B5-BAA8-4F08-AE49-F81744C607BC}" type="presParOf" srcId="{F1CE5DBD-8746-45C1-BF05-08404B340B33}" destId="{11AF8032-13D7-4117-94E6-7B8134EA608E}" srcOrd="0" destOrd="0" presId="urn:microsoft.com/office/officeart/2005/8/layout/process2"/>
    <dgm:cxn modelId="{3C3061A9-5609-4EB5-B3EE-F420E925BE53}" type="presParOf" srcId="{7A7074A3-9064-4386-960F-4C7E60F5507A}" destId="{C9AB8F9A-4E76-41C6-A105-269BCFBDD77C}" srcOrd="1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0A61BC-1C01-4AED-AC77-1749CBD6F557}" type="doc">
      <dgm:prSet loTypeId="urn:microsoft.com/office/officeart/2005/8/layout/cycle7" loCatId="cycle" qsTypeId="urn:microsoft.com/office/officeart/2005/8/quickstyle/3d2" qsCatId="3D" csTypeId="urn:microsoft.com/office/officeart/2005/8/colors/accent1_2" csCatId="accent1" phldr="1"/>
      <dgm:spPr/>
      <dgm:t>
        <a:bodyPr/>
        <a:lstStyle/>
        <a:p>
          <a:pPr rtl="1"/>
          <a:endParaRPr lang="ar-EG"/>
        </a:p>
      </dgm:t>
    </dgm:pt>
    <dgm:pt modelId="{BF7EE6F8-2A2E-4577-B63A-B54FCBE139E6}">
      <dgm:prSet phldrT="[Text]"/>
      <dgm:spPr/>
      <dgm:t>
        <a:bodyPr/>
        <a:lstStyle/>
        <a:p>
          <a:pPr rtl="1"/>
          <a:r>
            <a:rPr lang="ar-EG" dirty="0" smtClean="0"/>
            <a:t>الخدمات الطبية</a:t>
          </a:r>
          <a:endParaRPr lang="ar-EG" dirty="0"/>
        </a:p>
      </dgm:t>
    </dgm:pt>
    <dgm:pt modelId="{8652425F-F1AE-4CA0-813B-1E3D84DAE335}" type="parTrans" cxnId="{3542AB14-2DAC-4FF7-A024-E7A29A16F9F5}">
      <dgm:prSet/>
      <dgm:spPr/>
      <dgm:t>
        <a:bodyPr/>
        <a:lstStyle/>
        <a:p>
          <a:pPr rtl="1"/>
          <a:endParaRPr lang="ar-EG"/>
        </a:p>
      </dgm:t>
    </dgm:pt>
    <dgm:pt modelId="{B2509D73-B51F-4990-BF13-E93635233461}" type="sibTrans" cxnId="{3542AB14-2DAC-4FF7-A024-E7A29A16F9F5}">
      <dgm:prSet/>
      <dgm:spPr/>
      <dgm:t>
        <a:bodyPr/>
        <a:lstStyle/>
        <a:p>
          <a:pPr rtl="1"/>
          <a:endParaRPr lang="ar-EG"/>
        </a:p>
      </dgm:t>
    </dgm:pt>
    <dgm:pt modelId="{9582859E-E544-43BD-976F-160519935475}">
      <dgm:prSet phldrT="[Text]"/>
      <dgm:spPr/>
      <dgm:t>
        <a:bodyPr/>
        <a:lstStyle/>
        <a:p>
          <a:pPr rtl="1"/>
          <a:r>
            <a:rPr lang="ar-EG" dirty="0" smtClean="0"/>
            <a:t>حالات طارئة</a:t>
          </a:r>
          <a:endParaRPr lang="ar-EG" dirty="0"/>
        </a:p>
      </dgm:t>
    </dgm:pt>
    <dgm:pt modelId="{6DC78AB9-547E-452B-9E70-A1B2774284DF}" type="parTrans" cxnId="{E9720604-74FD-4C7F-A1C6-B9EDE7BF7A3E}">
      <dgm:prSet/>
      <dgm:spPr/>
      <dgm:t>
        <a:bodyPr/>
        <a:lstStyle/>
        <a:p>
          <a:pPr rtl="1"/>
          <a:endParaRPr lang="ar-EG"/>
        </a:p>
      </dgm:t>
    </dgm:pt>
    <dgm:pt modelId="{1938256F-C9AF-438C-9C3F-62E9E2277B6C}" type="sibTrans" cxnId="{E9720604-74FD-4C7F-A1C6-B9EDE7BF7A3E}">
      <dgm:prSet/>
      <dgm:spPr/>
      <dgm:t>
        <a:bodyPr/>
        <a:lstStyle/>
        <a:p>
          <a:pPr rtl="1"/>
          <a:endParaRPr lang="ar-EG"/>
        </a:p>
      </dgm:t>
    </dgm:pt>
    <dgm:pt modelId="{D78DF45C-8F9F-4357-835F-D53261D239F1}">
      <dgm:prSet phldrT="[Text]"/>
      <dgm:spPr/>
      <dgm:t>
        <a:bodyPr/>
        <a:lstStyle/>
        <a:p>
          <a:pPr rtl="1"/>
          <a:r>
            <a:rPr lang="ar-EG" dirty="0" smtClean="0"/>
            <a:t>حالات غير طارئة</a:t>
          </a:r>
          <a:endParaRPr lang="ar-EG" dirty="0"/>
        </a:p>
      </dgm:t>
    </dgm:pt>
    <dgm:pt modelId="{DDEAF9F5-4315-409A-90B4-6DFEFD6445A1}" type="parTrans" cxnId="{B22148E0-C743-4FBF-A4CB-8BE8193C8414}">
      <dgm:prSet/>
      <dgm:spPr/>
      <dgm:t>
        <a:bodyPr/>
        <a:lstStyle/>
        <a:p>
          <a:pPr rtl="1"/>
          <a:endParaRPr lang="ar-EG"/>
        </a:p>
      </dgm:t>
    </dgm:pt>
    <dgm:pt modelId="{0A3BADC4-0783-4E8F-B997-7569B4804931}" type="sibTrans" cxnId="{B22148E0-C743-4FBF-A4CB-8BE8193C8414}">
      <dgm:prSet/>
      <dgm:spPr/>
      <dgm:t>
        <a:bodyPr/>
        <a:lstStyle/>
        <a:p>
          <a:pPr rtl="1"/>
          <a:endParaRPr lang="ar-EG"/>
        </a:p>
      </dgm:t>
    </dgm:pt>
    <dgm:pt modelId="{04918E54-0D7C-4A30-852B-54F3E3A0EDFB}" type="pres">
      <dgm:prSet presAssocID="{8E0A61BC-1C01-4AED-AC77-1749CBD6F557}" presName="Name0" presStyleCnt="0">
        <dgm:presLayoutVars>
          <dgm:dir/>
          <dgm:resizeHandles val="exact"/>
        </dgm:presLayoutVars>
      </dgm:prSet>
      <dgm:spPr/>
      <dgm:t>
        <a:bodyPr/>
        <a:lstStyle/>
        <a:p>
          <a:pPr rtl="1"/>
          <a:endParaRPr lang="ar-EG"/>
        </a:p>
      </dgm:t>
    </dgm:pt>
    <dgm:pt modelId="{A45C0D96-D362-407A-BD09-D85457145E3E}" type="pres">
      <dgm:prSet presAssocID="{BF7EE6F8-2A2E-4577-B63A-B54FCBE139E6}" presName="node" presStyleLbl="node1" presStyleIdx="0" presStyleCnt="3">
        <dgm:presLayoutVars>
          <dgm:bulletEnabled val="1"/>
        </dgm:presLayoutVars>
      </dgm:prSet>
      <dgm:spPr/>
      <dgm:t>
        <a:bodyPr/>
        <a:lstStyle/>
        <a:p>
          <a:pPr rtl="1"/>
          <a:endParaRPr lang="ar-EG"/>
        </a:p>
      </dgm:t>
    </dgm:pt>
    <dgm:pt modelId="{6F541942-572E-4E25-99DE-A6F2CEAFBFE0}" type="pres">
      <dgm:prSet presAssocID="{B2509D73-B51F-4990-BF13-E93635233461}" presName="sibTrans" presStyleLbl="sibTrans2D1" presStyleIdx="0" presStyleCnt="3"/>
      <dgm:spPr/>
      <dgm:t>
        <a:bodyPr/>
        <a:lstStyle/>
        <a:p>
          <a:pPr rtl="1"/>
          <a:endParaRPr lang="ar-EG"/>
        </a:p>
      </dgm:t>
    </dgm:pt>
    <dgm:pt modelId="{89BA8827-7CE9-40C0-9B15-46AF92737BC7}" type="pres">
      <dgm:prSet presAssocID="{B2509D73-B51F-4990-BF13-E93635233461}" presName="connectorText" presStyleLbl="sibTrans2D1" presStyleIdx="0" presStyleCnt="3"/>
      <dgm:spPr/>
      <dgm:t>
        <a:bodyPr/>
        <a:lstStyle/>
        <a:p>
          <a:pPr rtl="1"/>
          <a:endParaRPr lang="ar-EG"/>
        </a:p>
      </dgm:t>
    </dgm:pt>
    <dgm:pt modelId="{E693DBF0-AE2B-45FC-87D1-FC590E6DD3D9}" type="pres">
      <dgm:prSet presAssocID="{9582859E-E544-43BD-976F-160519935475}" presName="node" presStyleLbl="node1" presStyleIdx="1" presStyleCnt="3">
        <dgm:presLayoutVars>
          <dgm:bulletEnabled val="1"/>
        </dgm:presLayoutVars>
      </dgm:prSet>
      <dgm:spPr/>
      <dgm:t>
        <a:bodyPr/>
        <a:lstStyle/>
        <a:p>
          <a:pPr rtl="1"/>
          <a:endParaRPr lang="ar-EG"/>
        </a:p>
      </dgm:t>
    </dgm:pt>
    <dgm:pt modelId="{CDF4A99A-502B-4377-83ED-DF365FD6DC93}" type="pres">
      <dgm:prSet presAssocID="{1938256F-C9AF-438C-9C3F-62E9E2277B6C}" presName="sibTrans" presStyleLbl="sibTrans2D1" presStyleIdx="1" presStyleCnt="3"/>
      <dgm:spPr/>
      <dgm:t>
        <a:bodyPr/>
        <a:lstStyle/>
        <a:p>
          <a:pPr rtl="1"/>
          <a:endParaRPr lang="ar-EG"/>
        </a:p>
      </dgm:t>
    </dgm:pt>
    <dgm:pt modelId="{4369A4F6-7593-471E-8121-A04508EB2C2E}" type="pres">
      <dgm:prSet presAssocID="{1938256F-C9AF-438C-9C3F-62E9E2277B6C}" presName="connectorText" presStyleLbl="sibTrans2D1" presStyleIdx="1" presStyleCnt="3"/>
      <dgm:spPr/>
      <dgm:t>
        <a:bodyPr/>
        <a:lstStyle/>
        <a:p>
          <a:pPr rtl="1"/>
          <a:endParaRPr lang="ar-EG"/>
        </a:p>
      </dgm:t>
    </dgm:pt>
    <dgm:pt modelId="{F2034552-9E32-4B6F-A9C8-3820DC6D9D88}" type="pres">
      <dgm:prSet presAssocID="{D78DF45C-8F9F-4357-835F-D53261D239F1}" presName="node" presStyleLbl="node1" presStyleIdx="2" presStyleCnt="3">
        <dgm:presLayoutVars>
          <dgm:bulletEnabled val="1"/>
        </dgm:presLayoutVars>
      </dgm:prSet>
      <dgm:spPr/>
      <dgm:t>
        <a:bodyPr/>
        <a:lstStyle/>
        <a:p>
          <a:pPr rtl="1"/>
          <a:endParaRPr lang="ar-EG"/>
        </a:p>
      </dgm:t>
    </dgm:pt>
    <dgm:pt modelId="{51209599-24AD-4872-8B0D-633456BF2071}" type="pres">
      <dgm:prSet presAssocID="{0A3BADC4-0783-4E8F-B997-7569B4804931}" presName="sibTrans" presStyleLbl="sibTrans2D1" presStyleIdx="2" presStyleCnt="3"/>
      <dgm:spPr/>
      <dgm:t>
        <a:bodyPr/>
        <a:lstStyle/>
        <a:p>
          <a:pPr rtl="1"/>
          <a:endParaRPr lang="ar-EG"/>
        </a:p>
      </dgm:t>
    </dgm:pt>
    <dgm:pt modelId="{9089F257-BC6D-486C-9CE9-C2EEFD705443}" type="pres">
      <dgm:prSet presAssocID="{0A3BADC4-0783-4E8F-B997-7569B4804931}" presName="connectorText" presStyleLbl="sibTrans2D1" presStyleIdx="2" presStyleCnt="3"/>
      <dgm:spPr/>
      <dgm:t>
        <a:bodyPr/>
        <a:lstStyle/>
        <a:p>
          <a:pPr rtl="1"/>
          <a:endParaRPr lang="ar-EG"/>
        </a:p>
      </dgm:t>
    </dgm:pt>
  </dgm:ptLst>
  <dgm:cxnLst>
    <dgm:cxn modelId="{3436DA78-AF15-45C3-830B-B9F32F1504B0}" type="presOf" srcId="{8E0A61BC-1C01-4AED-AC77-1749CBD6F557}" destId="{04918E54-0D7C-4A30-852B-54F3E3A0EDFB}" srcOrd="0" destOrd="0" presId="urn:microsoft.com/office/officeart/2005/8/layout/cycle7"/>
    <dgm:cxn modelId="{1A88BED9-10E7-4D7E-BDA8-81064EC969A3}" type="presOf" srcId="{0A3BADC4-0783-4E8F-B997-7569B4804931}" destId="{9089F257-BC6D-486C-9CE9-C2EEFD705443}" srcOrd="1" destOrd="0" presId="urn:microsoft.com/office/officeart/2005/8/layout/cycle7"/>
    <dgm:cxn modelId="{E9720604-74FD-4C7F-A1C6-B9EDE7BF7A3E}" srcId="{8E0A61BC-1C01-4AED-AC77-1749CBD6F557}" destId="{9582859E-E544-43BD-976F-160519935475}" srcOrd="1" destOrd="0" parTransId="{6DC78AB9-547E-452B-9E70-A1B2774284DF}" sibTransId="{1938256F-C9AF-438C-9C3F-62E9E2277B6C}"/>
    <dgm:cxn modelId="{9DEF39FA-1B5D-497C-B865-D2E400E9BE03}" type="presOf" srcId="{1938256F-C9AF-438C-9C3F-62E9E2277B6C}" destId="{CDF4A99A-502B-4377-83ED-DF365FD6DC93}" srcOrd="0" destOrd="0" presId="urn:microsoft.com/office/officeart/2005/8/layout/cycle7"/>
    <dgm:cxn modelId="{CBDC077D-4CF0-4713-9518-4F63E26A5B38}" type="presOf" srcId="{B2509D73-B51F-4990-BF13-E93635233461}" destId="{6F541942-572E-4E25-99DE-A6F2CEAFBFE0}" srcOrd="0" destOrd="0" presId="urn:microsoft.com/office/officeart/2005/8/layout/cycle7"/>
    <dgm:cxn modelId="{90BEB1FE-7E3A-4FE1-8B63-170BCC90AF5F}" type="presOf" srcId="{1938256F-C9AF-438C-9C3F-62E9E2277B6C}" destId="{4369A4F6-7593-471E-8121-A04508EB2C2E}" srcOrd="1" destOrd="0" presId="urn:microsoft.com/office/officeart/2005/8/layout/cycle7"/>
    <dgm:cxn modelId="{FFA4EC4B-794E-4CEC-BE80-62F9D6DE73D9}" type="presOf" srcId="{9582859E-E544-43BD-976F-160519935475}" destId="{E693DBF0-AE2B-45FC-87D1-FC590E6DD3D9}" srcOrd="0" destOrd="0" presId="urn:microsoft.com/office/officeart/2005/8/layout/cycle7"/>
    <dgm:cxn modelId="{021ECA44-046E-4390-87CB-2090E6DB3705}" type="presOf" srcId="{D78DF45C-8F9F-4357-835F-D53261D239F1}" destId="{F2034552-9E32-4B6F-A9C8-3820DC6D9D88}" srcOrd="0" destOrd="0" presId="urn:microsoft.com/office/officeart/2005/8/layout/cycle7"/>
    <dgm:cxn modelId="{3542AB14-2DAC-4FF7-A024-E7A29A16F9F5}" srcId="{8E0A61BC-1C01-4AED-AC77-1749CBD6F557}" destId="{BF7EE6F8-2A2E-4577-B63A-B54FCBE139E6}" srcOrd="0" destOrd="0" parTransId="{8652425F-F1AE-4CA0-813B-1E3D84DAE335}" sibTransId="{B2509D73-B51F-4990-BF13-E93635233461}"/>
    <dgm:cxn modelId="{B22148E0-C743-4FBF-A4CB-8BE8193C8414}" srcId="{8E0A61BC-1C01-4AED-AC77-1749CBD6F557}" destId="{D78DF45C-8F9F-4357-835F-D53261D239F1}" srcOrd="2" destOrd="0" parTransId="{DDEAF9F5-4315-409A-90B4-6DFEFD6445A1}" sibTransId="{0A3BADC4-0783-4E8F-B997-7569B4804931}"/>
    <dgm:cxn modelId="{D10CBCE5-D6BB-4A99-BFE4-1214CE74F2DD}" type="presOf" srcId="{0A3BADC4-0783-4E8F-B997-7569B4804931}" destId="{51209599-24AD-4872-8B0D-633456BF2071}" srcOrd="0" destOrd="0" presId="urn:microsoft.com/office/officeart/2005/8/layout/cycle7"/>
    <dgm:cxn modelId="{B9C5BC4B-7644-4CC6-BEDD-5D31CA5FCE8D}" type="presOf" srcId="{BF7EE6F8-2A2E-4577-B63A-B54FCBE139E6}" destId="{A45C0D96-D362-407A-BD09-D85457145E3E}" srcOrd="0" destOrd="0" presId="urn:microsoft.com/office/officeart/2005/8/layout/cycle7"/>
    <dgm:cxn modelId="{87C61A4F-404B-4252-A93B-4157624009F2}" type="presOf" srcId="{B2509D73-B51F-4990-BF13-E93635233461}" destId="{89BA8827-7CE9-40C0-9B15-46AF92737BC7}" srcOrd="1" destOrd="0" presId="urn:microsoft.com/office/officeart/2005/8/layout/cycle7"/>
    <dgm:cxn modelId="{34D7356D-8ED9-410D-AD83-395B264BEB98}" type="presParOf" srcId="{04918E54-0D7C-4A30-852B-54F3E3A0EDFB}" destId="{A45C0D96-D362-407A-BD09-D85457145E3E}" srcOrd="0" destOrd="0" presId="urn:microsoft.com/office/officeart/2005/8/layout/cycle7"/>
    <dgm:cxn modelId="{0ED38BC9-DEF4-4534-9D13-47E3F6B9BD10}" type="presParOf" srcId="{04918E54-0D7C-4A30-852B-54F3E3A0EDFB}" destId="{6F541942-572E-4E25-99DE-A6F2CEAFBFE0}" srcOrd="1" destOrd="0" presId="urn:microsoft.com/office/officeart/2005/8/layout/cycle7"/>
    <dgm:cxn modelId="{77347697-FDB1-4EC9-8F4A-D34D85E6F265}" type="presParOf" srcId="{6F541942-572E-4E25-99DE-A6F2CEAFBFE0}" destId="{89BA8827-7CE9-40C0-9B15-46AF92737BC7}" srcOrd="0" destOrd="0" presId="urn:microsoft.com/office/officeart/2005/8/layout/cycle7"/>
    <dgm:cxn modelId="{13C4156F-8473-44BB-A750-7EA46F34B016}" type="presParOf" srcId="{04918E54-0D7C-4A30-852B-54F3E3A0EDFB}" destId="{E693DBF0-AE2B-45FC-87D1-FC590E6DD3D9}" srcOrd="2" destOrd="0" presId="urn:microsoft.com/office/officeart/2005/8/layout/cycle7"/>
    <dgm:cxn modelId="{36817726-F049-4E02-8046-D115C72F6316}" type="presParOf" srcId="{04918E54-0D7C-4A30-852B-54F3E3A0EDFB}" destId="{CDF4A99A-502B-4377-83ED-DF365FD6DC93}" srcOrd="3" destOrd="0" presId="urn:microsoft.com/office/officeart/2005/8/layout/cycle7"/>
    <dgm:cxn modelId="{7C3FDC49-09CC-47D6-A7EA-1FA951AF00EE}" type="presParOf" srcId="{CDF4A99A-502B-4377-83ED-DF365FD6DC93}" destId="{4369A4F6-7593-471E-8121-A04508EB2C2E}" srcOrd="0" destOrd="0" presId="urn:microsoft.com/office/officeart/2005/8/layout/cycle7"/>
    <dgm:cxn modelId="{FE5B47FA-A0F5-446C-8C15-EEA482EC0DC4}" type="presParOf" srcId="{04918E54-0D7C-4A30-852B-54F3E3A0EDFB}" destId="{F2034552-9E32-4B6F-A9C8-3820DC6D9D88}" srcOrd="4" destOrd="0" presId="urn:microsoft.com/office/officeart/2005/8/layout/cycle7"/>
    <dgm:cxn modelId="{048E0322-BF59-4619-9366-CDEFFB471785}" type="presParOf" srcId="{04918E54-0D7C-4A30-852B-54F3E3A0EDFB}" destId="{51209599-24AD-4872-8B0D-633456BF2071}" srcOrd="5" destOrd="0" presId="urn:microsoft.com/office/officeart/2005/8/layout/cycle7"/>
    <dgm:cxn modelId="{E912A2DE-6ABB-4280-824F-AE04DCC41BDB}" type="presParOf" srcId="{51209599-24AD-4872-8B0D-633456BF2071}" destId="{9089F257-BC6D-486C-9CE9-C2EEFD70544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0EC931-DF80-4B47-B481-B16A0389757E}"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EG"/>
        </a:p>
      </dgm:t>
    </dgm:pt>
    <dgm:pt modelId="{E1FD339A-A51D-46C9-9C53-93364DA1A6CA}">
      <dgm:prSet phldrT="[Text]" custT="1"/>
      <dgm:spPr>
        <a:solidFill>
          <a:schemeClr val="accent2"/>
        </a:solidFill>
      </dgm:spPr>
      <dgm:t>
        <a:bodyPr/>
        <a:lstStyle/>
        <a:p>
          <a:pPr algn="ctr" rtl="1"/>
          <a:r>
            <a:rPr lang="ar-EG" sz="3200" b="1" u="none" dirty="0" smtClean="0"/>
            <a:t>الحالات الطبية الغير طارئة</a:t>
          </a:r>
          <a:endParaRPr lang="ar-EG" sz="3200" u="none" dirty="0"/>
        </a:p>
      </dgm:t>
    </dgm:pt>
    <dgm:pt modelId="{1D4E5126-8208-46F7-8418-14FC7AD694A5}" type="parTrans" cxnId="{1D3CE091-E977-4217-8D7A-5C0DCAA854B2}">
      <dgm:prSet/>
      <dgm:spPr/>
      <dgm:t>
        <a:bodyPr/>
        <a:lstStyle/>
        <a:p>
          <a:pPr rtl="1"/>
          <a:endParaRPr lang="ar-EG"/>
        </a:p>
      </dgm:t>
    </dgm:pt>
    <dgm:pt modelId="{0A211F62-5AC8-4249-A5B6-2D1F9B203A09}" type="sibTrans" cxnId="{1D3CE091-E977-4217-8D7A-5C0DCAA854B2}">
      <dgm:prSet/>
      <dgm:spPr/>
      <dgm:t>
        <a:bodyPr/>
        <a:lstStyle/>
        <a:p>
          <a:pPr rtl="1"/>
          <a:endParaRPr lang="ar-EG"/>
        </a:p>
      </dgm:t>
    </dgm:pt>
    <dgm:pt modelId="{426CE756-D1B9-495A-8D1C-1979D651BF0A}">
      <dgm:prSet phldrT="[Text]" custT="1"/>
      <dgm:spPr/>
      <dgm:t>
        <a:bodyPr/>
        <a:lstStyle/>
        <a:p>
          <a:pPr algn="ctr" rtl="1"/>
          <a:r>
            <a:rPr lang="ar-EG" sz="3200" dirty="0" smtClean="0"/>
            <a:t>الفحوصات الطبية</a:t>
          </a:r>
          <a:endParaRPr lang="ar-EG" sz="3200" dirty="0"/>
        </a:p>
      </dgm:t>
    </dgm:pt>
    <dgm:pt modelId="{C4FE8DEA-DC7B-4549-810E-44FC306082B3}" type="parTrans" cxnId="{F2DD0010-FD44-4F1E-B3DC-0CECF8A4FBCE}">
      <dgm:prSet/>
      <dgm:spPr/>
      <dgm:t>
        <a:bodyPr/>
        <a:lstStyle/>
        <a:p>
          <a:pPr rtl="1"/>
          <a:endParaRPr lang="ar-EG"/>
        </a:p>
      </dgm:t>
    </dgm:pt>
    <dgm:pt modelId="{08F9D385-E1E3-489A-8A02-88AF7C5AA543}" type="sibTrans" cxnId="{F2DD0010-FD44-4F1E-B3DC-0CECF8A4FBCE}">
      <dgm:prSet/>
      <dgm:spPr/>
      <dgm:t>
        <a:bodyPr/>
        <a:lstStyle/>
        <a:p>
          <a:pPr rtl="1"/>
          <a:endParaRPr lang="ar-EG"/>
        </a:p>
      </dgm:t>
    </dgm:pt>
    <dgm:pt modelId="{A82FA6F9-6601-4DE1-B2C8-A6CAF016A00B}">
      <dgm:prSet phldrT="[Text]" custT="1"/>
      <dgm:spPr/>
      <dgm:t>
        <a:bodyPr/>
        <a:lstStyle/>
        <a:p>
          <a:pPr algn="ctr" rtl="1"/>
          <a:r>
            <a:rPr lang="ar-EG" sz="3200" dirty="0" smtClean="0"/>
            <a:t>التدخل الجراحى</a:t>
          </a:r>
          <a:endParaRPr lang="ar-EG" sz="3200" dirty="0"/>
        </a:p>
      </dgm:t>
    </dgm:pt>
    <dgm:pt modelId="{7FF50126-6ABB-4E63-9E54-A3BD8EBD8E81}" type="parTrans" cxnId="{2804CE0F-44D8-457C-A093-21923D1FC962}">
      <dgm:prSet/>
      <dgm:spPr/>
      <dgm:t>
        <a:bodyPr/>
        <a:lstStyle/>
        <a:p>
          <a:pPr rtl="1"/>
          <a:endParaRPr lang="ar-EG"/>
        </a:p>
      </dgm:t>
    </dgm:pt>
    <dgm:pt modelId="{51261F53-FD2C-4817-A90C-7A4C80DEBA4F}" type="sibTrans" cxnId="{2804CE0F-44D8-457C-A093-21923D1FC962}">
      <dgm:prSet/>
      <dgm:spPr/>
      <dgm:t>
        <a:bodyPr/>
        <a:lstStyle/>
        <a:p>
          <a:pPr rtl="1"/>
          <a:endParaRPr lang="ar-EG"/>
        </a:p>
      </dgm:t>
    </dgm:pt>
    <dgm:pt modelId="{3787AEF5-7F07-41F4-BEC9-8E6D4139B70F}">
      <dgm:prSet custT="1"/>
      <dgm:spPr/>
      <dgm:t>
        <a:bodyPr/>
        <a:lstStyle/>
        <a:p>
          <a:pPr algn="ctr" rtl="1"/>
          <a:r>
            <a:rPr lang="ar-EG" sz="3200" dirty="0" smtClean="0"/>
            <a:t>العلاج الدوائى</a:t>
          </a:r>
          <a:endParaRPr lang="ar-EG" sz="3200" dirty="0"/>
        </a:p>
      </dgm:t>
    </dgm:pt>
    <dgm:pt modelId="{F65CC372-5B01-4DA6-B5FF-2F52CA083531}" type="parTrans" cxnId="{189F558E-0690-4F9E-9C9B-C3532F6751BD}">
      <dgm:prSet/>
      <dgm:spPr/>
      <dgm:t>
        <a:bodyPr/>
        <a:lstStyle/>
        <a:p>
          <a:pPr rtl="1"/>
          <a:endParaRPr lang="ar-EG"/>
        </a:p>
      </dgm:t>
    </dgm:pt>
    <dgm:pt modelId="{7C9E3493-CF49-4271-89A0-480E8A159C6E}" type="sibTrans" cxnId="{189F558E-0690-4F9E-9C9B-C3532F6751BD}">
      <dgm:prSet/>
      <dgm:spPr/>
      <dgm:t>
        <a:bodyPr/>
        <a:lstStyle/>
        <a:p>
          <a:pPr rtl="1"/>
          <a:endParaRPr lang="ar-EG"/>
        </a:p>
      </dgm:t>
    </dgm:pt>
    <dgm:pt modelId="{E994E6E7-3A32-41F6-B407-5C73FCA4F786}">
      <dgm:prSet custT="1"/>
      <dgm:spPr/>
      <dgm:t>
        <a:bodyPr/>
        <a:lstStyle/>
        <a:p>
          <a:pPr algn="ctr" rtl="1"/>
          <a:r>
            <a:rPr lang="ar-EG" sz="3200" dirty="0" smtClean="0"/>
            <a:t>الكشف</a:t>
          </a:r>
          <a:endParaRPr lang="ar-EG" sz="3200" dirty="0"/>
        </a:p>
      </dgm:t>
    </dgm:pt>
    <dgm:pt modelId="{905E721A-3F1A-47E2-AAA4-FCA3FEF69EAD}" type="parTrans" cxnId="{A2BCF7FC-FDEE-458E-8DA9-71132F7D9236}">
      <dgm:prSet/>
      <dgm:spPr/>
      <dgm:t>
        <a:bodyPr/>
        <a:lstStyle/>
        <a:p>
          <a:pPr rtl="1"/>
          <a:endParaRPr lang="ar-EG"/>
        </a:p>
      </dgm:t>
    </dgm:pt>
    <dgm:pt modelId="{42227DE5-ABA4-466A-B211-CE1AE0052847}" type="sibTrans" cxnId="{A2BCF7FC-FDEE-458E-8DA9-71132F7D9236}">
      <dgm:prSet/>
      <dgm:spPr/>
      <dgm:t>
        <a:bodyPr/>
        <a:lstStyle/>
        <a:p>
          <a:pPr rtl="1"/>
          <a:endParaRPr lang="ar-EG"/>
        </a:p>
      </dgm:t>
    </dgm:pt>
    <dgm:pt modelId="{F9BBC586-2A4A-41AE-9AD6-DCA6E83F8615}" type="pres">
      <dgm:prSet presAssocID="{4D0EC931-DF80-4B47-B481-B16A0389757E}" presName="linear" presStyleCnt="0">
        <dgm:presLayoutVars>
          <dgm:dir val="rev"/>
          <dgm:animLvl val="lvl"/>
          <dgm:resizeHandles val="exact"/>
        </dgm:presLayoutVars>
      </dgm:prSet>
      <dgm:spPr/>
      <dgm:t>
        <a:bodyPr/>
        <a:lstStyle/>
        <a:p>
          <a:pPr rtl="1"/>
          <a:endParaRPr lang="ar-EG"/>
        </a:p>
      </dgm:t>
    </dgm:pt>
    <dgm:pt modelId="{C2B4A85A-27C6-4764-995E-702C8909B90F}" type="pres">
      <dgm:prSet presAssocID="{E1FD339A-A51D-46C9-9C53-93364DA1A6CA}" presName="parentLin" presStyleCnt="0"/>
      <dgm:spPr/>
    </dgm:pt>
    <dgm:pt modelId="{A20AF0D5-2C72-4384-AF83-C261AE6B4AB5}" type="pres">
      <dgm:prSet presAssocID="{E1FD339A-A51D-46C9-9C53-93364DA1A6CA}" presName="parentLeftMargin" presStyleLbl="node1" presStyleIdx="0" presStyleCnt="5"/>
      <dgm:spPr/>
      <dgm:t>
        <a:bodyPr/>
        <a:lstStyle/>
        <a:p>
          <a:pPr rtl="1"/>
          <a:endParaRPr lang="ar-EG"/>
        </a:p>
      </dgm:t>
    </dgm:pt>
    <dgm:pt modelId="{742FB82C-A780-400B-A9E5-D2CC55412E98}" type="pres">
      <dgm:prSet presAssocID="{E1FD339A-A51D-46C9-9C53-93364DA1A6CA}" presName="parentText" presStyleLbl="node1" presStyleIdx="0" presStyleCnt="5">
        <dgm:presLayoutVars>
          <dgm:chMax val="0"/>
          <dgm:bulletEnabled val="1"/>
        </dgm:presLayoutVars>
      </dgm:prSet>
      <dgm:spPr/>
      <dgm:t>
        <a:bodyPr/>
        <a:lstStyle/>
        <a:p>
          <a:pPr rtl="1"/>
          <a:endParaRPr lang="ar-EG"/>
        </a:p>
      </dgm:t>
    </dgm:pt>
    <dgm:pt modelId="{3658237B-3AF1-43AF-97E5-4DF79C221DF8}" type="pres">
      <dgm:prSet presAssocID="{E1FD339A-A51D-46C9-9C53-93364DA1A6CA}" presName="negativeSpace" presStyleCnt="0"/>
      <dgm:spPr/>
    </dgm:pt>
    <dgm:pt modelId="{CBEF1709-1AC3-44A5-8A22-EFC312052B3E}" type="pres">
      <dgm:prSet presAssocID="{E1FD339A-A51D-46C9-9C53-93364DA1A6CA}" presName="childText" presStyleLbl="conFgAcc1" presStyleIdx="0" presStyleCnt="5">
        <dgm:presLayoutVars>
          <dgm:bulletEnabled val="1"/>
        </dgm:presLayoutVars>
      </dgm:prSet>
      <dgm:spPr/>
    </dgm:pt>
    <dgm:pt modelId="{9A347893-3CCF-44E0-8095-1166CB101721}" type="pres">
      <dgm:prSet presAssocID="{0A211F62-5AC8-4249-A5B6-2D1F9B203A09}" presName="spaceBetweenRectangles" presStyleCnt="0"/>
      <dgm:spPr/>
    </dgm:pt>
    <dgm:pt modelId="{8F83D355-9C3F-4900-AD67-B2627A97C5AA}" type="pres">
      <dgm:prSet presAssocID="{E994E6E7-3A32-41F6-B407-5C73FCA4F786}" presName="parentLin" presStyleCnt="0"/>
      <dgm:spPr/>
    </dgm:pt>
    <dgm:pt modelId="{8DFC4F6D-D318-4568-B569-187A402D63A0}" type="pres">
      <dgm:prSet presAssocID="{E994E6E7-3A32-41F6-B407-5C73FCA4F786}" presName="parentLeftMargin" presStyleLbl="node1" presStyleIdx="0" presStyleCnt="5"/>
      <dgm:spPr/>
      <dgm:t>
        <a:bodyPr/>
        <a:lstStyle/>
        <a:p>
          <a:pPr rtl="1"/>
          <a:endParaRPr lang="ar-EG"/>
        </a:p>
      </dgm:t>
    </dgm:pt>
    <dgm:pt modelId="{2C8CA45D-C96C-4C1B-86F2-4255EA60FBAB}" type="pres">
      <dgm:prSet presAssocID="{E994E6E7-3A32-41F6-B407-5C73FCA4F786}" presName="parentText" presStyleLbl="node1" presStyleIdx="1" presStyleCnt="5">
        <dgm:presLayoutVars>
          <dgm:chMax val="0"/>
          <dgm:bulletEnabled val="1"/>
        </dgm:presLayoutVars>
      </dgm:prSet>
      <dgm:spPr/>
      <dgm:t>
        <a:bodyPr/>
        <a:lstStyle/>
        <a:p>
          <a:pPr rtl="1"/>
          <a:endParaRPr lang="ar-EG"/>
        </a:p>
      </dgm:t>
    </dgm:pt>
    <dgm:pt modelId="{4993313C-14FF-42D5-A52C-10FE9AE8EE5F}" type="pres">
      <dgm:prSet presAssocID="{E994E6E7-3A32-41F6-B407-5C73FCA4F786}" presName="negativeSpace" presStyleCnt="0"/>
      <dgm:spPr/>
    </dgm:pt>
    <dgm:pt modelId="{99D169E2-DF65-4FB0-9421-3D37FC0D0410}" type="pres">
      <dgm:prSet presAssocID="{E994E6E7-3A32-41F6-B407-5C73FCA4F786}" presName="childText" presStyleLbl="conFgAcc1" presStyleIdx="1" presStyleCnt="5">
        <dgm:presLayoutVars>
          <dgm:bulletEnabled val="1"/>
        </dgm:presLayoutVars>
      </dgm:prSet>
      <dgm:spPr/>
    </dgm:pt>
    <dgm:pt modelId="{F5F7A500-DA7D-4CDA-B1E9-5B321400AAEB}" type="pres">
      <dgm:prSet presAssocID="{42227DE5-ABA4-466A-B211-CE1AE0052847}" presName="spaceBetweenRectangles" presStyleCnt="0"/>
      <dgm:spPr/>
    </dgm:pt>
    <dgm:pt modelId="{FD5330DA-8406-47F1-981F-CB905AFE221C}" type="pres">
      <dgm:prSet presAssocID="{426CE756-D1B9-495A-8D1C-1979D651BF0A}" presName="parentLin" presStyleCnt="0"/>
      <dgm:spPr/>
    </dgm:pt>
    <dgm:pt modelId="{0309099C-03C8-420A-861D-2A6FB14BA5E4}" type="pres">
      <dgm:prSet presAssocID="{426CE756-D1B9-495A-8D1C-1979D651BF0A}" presName="parentLeftMargin" presStyleLbl="node1" presStyleIdx="1" presStyleCnt="5"/>
      <dgm:spPr/>
      <dgm:t>
        <a:bodyPr/>
        <a:lstStyle/>
        <a:p>
          <a:pPr rtl="1"/>
          <a:endParaRPr lang="ar-EG"/>
        </a:p>
      </dgm:t>
    </dgm:pt>
    <dgm:pt modelId="{2A113DB9-8183-4A57-98F8-278CA4EB2865}" type="pres">
      <dgm:prSet presAssocID="{426CE756-D1B9-495A-8D1C-1979D651BF0A}" presName="parentText" presStyleLbl="node1" presStyleIdx="2" presStyleCnt="5">
        <dgm:presLayoutVars>
          <dgm:chMax val="0"/>
          <dgm:bulletEnabled val="1"/>
        </dgm:presLayoutVars>
      </dgm:prSet>
      <dgm:spPr/>
      <dgm:t>
        <a:bodyPr/>
        <a:lstStyle/>
        <a:p>
          <a:pPr rtl="1"/>
          <a:endParaRPr lang="ar-EG"/>
        </a:p>
      </dgm:t>
    </dgm:pt>
    <dgm:pt modelId="{D71E0BB3-44A8-4174-A0BC-992F4DA60FC8}" type="pres">
      <dgm:prSet presAssocID="{426CE756-D1B9-495A-8D1C-1979D651BF0A}" presName="negativeSpace" presStyleCnt="0"/>
      <dgm:spPr/>
    </dgm:pt>
    <dgm:pt modelId="{B08A047A-6CDD-460E-8EE3-C9B0B4731B5F}" type="pres">
      <dgm:prSet presAssocID="{426CE756-D1B9-495A-8D1C-1979D651BF0A}" presName="childText" presStyleLbl="conFgAcc1" presStyleIdx="2" presStyleCnt="5">
        <dgm:presLayoutVars>
          <dgm:bulletEnabled val="1"/>
        </dgm:presLayoutVars>
      </dgm:prSet>
      <dgm:spPr/>
    </dgm:pt>
    <dgm:pt modelId="{4EE085C6-A15A-4E05-831B-4D3C90392AE2}" type="pres">
      <dgm:prSet presAssocID="{08F9D385-E1E3-489A-8A02-88AF7C5AA543}" presName="spaceBetweenRectangles" presStyleCnt="0"/>
      <dgm:spPr/>
    </dgm:pt>
    <dgm:pt modelId="{4E6F7BBE-65FB-40D0-B24A-F680ECD48116}" type="pres">
      <dgm:prSet presAssocID="{A82FA6F9-6601-4DE1-B2C8-A6CAF016A00B}" presName="parentLin" presStyleCnt="0"/>
      <dgm:spPr/>
    </dgm:pt>
    <dgm:pt modelId="{A76D3BBE-4818-4A98-B25E-A5F90AC575AF}" type="pres">
      <dgm:prSet presAssocID="{A82FA6F9-6601-4DE1-B2C8-A6CAF016A00B}" presName="parentLeftMargin" presStyleLbl="node1" presStyleIdx="2" presStyleCnt="5"/>
      <dgm:spPr/>
      <dgm:t>
        <a:bodyPr/>
        <a:lstStyle/>
        <a:p>
          <a:pPr rtl="1"/>
          <a:endParaRPr lang="ar-EG"/>
        </a:p>
      </dgm:t>
    </dgm:pt>
    <dgm:pt modelId="{B619458B-6EB3-4521-A436-2209FD964CCA}" type="pres">
      <dgm:prSet presAssocID="{A82FA6F9-6601-4DE1-B2C8-A6CAF016A00B}" presName="parentText" presStyleLbl="node1" presStyleIdx="3" presStyleCnt="5">
        <dgm:presLayoutVars>
          <dgm:chMax val="0"/>
          <dgm:bulletEnabled val="1"/>
        </dgm:presLayoutVars>
      </dgm:prSet>
      <dgm:spPr/>
      <dgm:t>
        <a:bodyPr/>
        <a:lstStyle/>
        <a:p>
          <a:pPr rtl="1"/>
          <a:endParaRPr lang="ar-EG"/>
        </a:p>
      </dgm:t>
    </dgm:pt>
    <dgm:pt modelId="{DD6E4A2B-E31C-400B-BE1F-0D82129D5B07}" type="pres">
      <dgm:prSet presAssocID="{A82FA6F9-6601-4DE1-B2C8-A6CAF016A00B}" presName="negativeSpace" presStyleCnt="0"/>
      <dgm:spPr/>
    </dgm:pt>
    <dgm:pt modelId="{48D2BAF7-3F32-4239-A04B-3908DD65DA72}" type="pres">
      <dgm:prSet presAssocID="{A82FA6F9-6601-4DE1-B2C8-A6CAF016A00B}" presName="childText" presStyleLbl="conFgAcc1" presStyleIdx="3" presStyleCnt="5">
        <dgm:presLayoutVars>
          <dgm:bulletEnabled val="1"/>
        </dgm:presLayoutVars>
      </dgm:prSet>
      <dgm:spPr/>
    </dgm:pt>
    <dgm:pt modelId="{8B58048F-2349-4716-93F8-5D9D38F48ABF}" type="pres">
      <dgm:prSet presAssocID="{51261F53-FD2C-4817-A90C-7A4C80DEBA4F}" presName="spaceBetweenRectangles" presStyleCnt="0"/>
      <dgm:spPr/>
    </dgm:pt>
    <dgm:pt modelId="{C7159EE0-F167-4D64-A283-AAD9523D8845}" type="pres">
      <dgm:prSet presAssocID="{3787AEF5-7F07-41F4-BEC9-8E6D4139B70F}" presName="parentLin" presStyleCnt="0"/>
      <dgm:spPr/>
    </dgm:pt>
    <dgm:pt modelId="{8F5BE19E-BF79-44D1-B3A8-1D8A62D1F0F1}" type="pres">
      <dgm:prSet presAssocID="{3787AEF5-7F07-41F4-BEC9-8E6D4139B70F}" presName="parentLeftMargin" presStyleLbl="node1" presStyleIdx="3" presStyleCnt="5"/>
      <dgm:spPr/>
      <dgm:t>
        <a:bodyPr/>
        <a:lstStyle/>
        <a:p>
          <a:pPr rtl="1"/>
          <a:endParaRPr lang="ar-EG"/>
        </a:p>
      </dgm:t>
    </dgm:pt>
    <dgm:pt modelId="{DEAC7950-0DD6-4D31-A086-45D99AE9EA39}" type="pres">
      <dgm:prSet presAssocID="{3787AEF5-7F07-41F4-BEC9-8E6D4139B70F}" presName="parentText" presStyleLbl="node1" presStyleIdx="4" presStyleCnt="5">
        <dgm:presLayoutVars>
          <dgm:chMax val="0"/>
          <dgm:bulletEnabled val="1"/>
        </dgm:presLayoutVars>
      </dgm:prSet>
      <dgm:spPr/>
      <dgm:t>
        <a:bodyPr/>
        <a:lstStyle/>
        <a:p>
          <a:pPr rtl="1"/>
          <a:endParaRPr lang="ar-EG"/>
        </a:p>
      </dgm:t>
    </dgm:pt>
    <dgm:pt modelId="{7CFB99AE-976C-42CB-A479-3EA9E97C3257}" type="pres">
      <dgm:prSet presAssocID="{3787AEF5-7F07-41F4-BEC9-8E6D4139B70F}" presName="negativeSpace" presStyleCnt="0"/>
      <dgm:spPr/>
    </dgm:pt>
    <dgm:pt modelId="{539A340F-CC36-4884-9FB0-F2B369720B66}" type="pres">
      <dgm:prSet presAssocID="{3787AEF5-7F07-41F4-BEC9-8E6D4139B70F}" presName="childText" presStyleLbl="conFgAcc1" presStyleIdx="4" presStyleCnt="5">
        <dgm:presLayoutVars>
          <dgm:bulletEnabled val="1"/>
        </dgm:presLayoutVars>
      </dgm:prSet>
      <dgm:spPr/>
    </dgm:pt>
  </dgm:ptLst>
  <dgm:cxnLst>
    <dgm:cxn modelId="{E6B26E4D-4816-4DF8-BA87-E13F8A88C956}" type="presOf" srcId="{A82FA6F9-6601-4DE1-B2C8-A6CAF016A00B}" destId="{B619458B-6EB3-4521-A436-2209FD964CCA}" srcOrd="1" destOrd="0" presId="urn:microsoft.com/office/officeart/2005/8/layout/list1"/>
    <dgm:cxn modelId="{AD8D31E1-BD5F-4992-9E7B-70E2C703DCF7}" type="presOf" srcId="{3787AEF5-7F07-41F4-BEC9-8E6D4139B70F}" destId="{DEAC7950-0DD6-4D31-A086-45D99AE9EA39}" srcOrd="1" destOrd="0" presId="urn:microsoft.com/office/officeart/2005/8/layout/list1"/>
    <dgm:cxn modelId="{DD6FBA5B-CA06-4167-8856-5317DF27B583}" type="presOf" srcId="{E1FD339A-A51D-46C9-9C53-93364DA1A6CA}" destId="{A20AF0D5-2C72-4384-AF83-C261AE6B4AB5}" srcOrd="0" destOrd="0" presId="urn:microsoft.com/office/officeart/2005/8/layout/list1"/>
    <dgm:cxn modelId="{4E1853E5-8A06-4907-9A58-58F0763AA689}" type="presOf" srcId="{A82FA6F9-6601-4DE1-B2C8-A6CAF016A00B}" destId="{A76D3BBE-4818-4A98-B25E-A5F90AC575AF}" srcOrd="0" destOrd="0" presId="urn:microsoft.com/office/officeart/2005/8/layout/list1"/>
    <dgm:cxn modelId="{F2DD0010-FD44-4F1E-B3DC-0CECF8A4FBCE}" srcId="{4D0EC931-DF80-4B47-B481-B16A0389757E}" destId="{426CE756-D1B9-495A-8D1C-1979D651BF0A}" srcOrd="2" destOrd="0" parTransId="{C4FE8DEA-DC7B-4549-810E-44FC306082B3}" sibTransId="{08F9D385-E1E3-489A-8A02-88AF7C5AA543}"/>
    <dgm:cxn modelId="{3AF3DEE1-D320-4124-9DA0-DB83DF50B8AA}" type="presOf" srcId="{426CE756-D1B9-495A-8D1C-1979D651BF0A}" destId="{0309099C-03C8-420A-861D-2A6FB14BA5E4}" srcOrd="0" destOrd="0" presId="urn:microsoft.com/office/officeart/2005/8/layout/list1"/>
    <dgm:cxn modelId="{A2BCF7FC-FDEE-458E-8DA9-71132F7D9236}" srcId="{4D0EC931-DF80-4B47-B481-B16A0389757E}" destId="{E994E6E7-3A32-41F6-B407-5C73FCA4F786}" srcOrd="1" destOrd="0" parTransId="{905E721A-3F1A-47E2-AAA4-FCA3FEF69EAD}" sibTransId="{42227DE5-ABA4-466A-B211-CE1AE0052847}"/>
    <dgm:cxn modelId="{1494B93E-870B-4032-9224-89F831DB3CD2}" type="presOf" srcId="{E1FD339A-A51D-46C9-9C53-93364DA1A6CA}" destId="{742FB82C-A780-400B-A9E5-D2CC55412E98}" srcOrd="1" destOrd="0" presId="urn:microsoft.com/office/officeart/2005/8/layout/list1"/>
    <dgm:cxn modelId="{5D81D058-BA45-4573-9AD0-F1F5C102C7DA}" type="presOf" srcId="{E994E6E7-3A32-41F6-B407-5C73FCA4F786}" destId="{8DFC4F6D-D318-4568-B569-187A402D63A0}" srcOrd="0" destOrd="0" presId="urn:microsoft.com/office/officeart/2005/8/layout/list1"/>
    <dgm:cxn modelId="{E5D29492-DA95-4582-8E7D-C3E97EEE6890}" type="presOf" srcId="{4D0EC931-DF80-4B47-B481-B16A0389757E}" destId="{F9BBC586-2A4A-41AE-9AD6-DCA6E83F8615}" srcOrd="0" destOrd="0" presId="urn:microsoft.com/office/officeart/2005/8/layout/list1"/>
    <dgm:cxn modelId="{189F2A42-C77F-452E-8DD8-F56FD3998A9E}" type="presOf" srcId="{E994E6E7-3A32-41F6-B407-5C73FCA4F786}" destId="{2C8CA45D-C96C-4C1B-86F2-4255EA60FBAB}" srcOrd="1" destOrd="0" presId="urn:microsoft.com/office/officeart/2005/8/layout/list1"/>
    <dgm:cxn modelId="{C58B7E73-0D5D-4E9B-AC9C-CB76C4FD5426}" type="presOf" srcId="{3787AEF5-7F07-41F4-BEC9-8E6D4139B70F}" destId="{8F5BE19E-BF79-44D1-B3A8-1D8A62D1F0F1}" srcOrd="0" destOrd="0" presId="urn:microsoft.com/office/officeart/2005/8/layout/list1"/>
    <dgm:cxn modelId="{189F558E-0690-4F9E-9C9B-C3532F6751BD}" srcId="{4D0EC931-DF80-4B47-B481-B16A0389757E}" destId="{3787AEF5-7F07-41F4-BEC9-8E6D4139B70F}" srcOrd="4" destOrd="0" parTransId="{F65CC372-5B01-4DA6-B5FF-2F52CA083531}" sibTransId="{7C9E3493-CF49-4271-89A0-480E8A159C6E}"/>
    <dgm:cxn modelId="{2804CE0F-44D8-457C-A093-21923D1FC962}" srcId="{4D0EC931-DF80-4B47-B481-B16A0389757E}" destId="{A82FA6F9-6601-4DE1-B2C8-A6CAF016A00B}" srcOrd="3" destOrd="0" parTransId="{7FF50126-6ABB-4E63-9E54-A3BD8EBD8E81}" sibTransId="{51261F53-FD2C-4817-A90C-7A4C80DEBA4F}"/>
    <dgm:cxn modelId="{0DA4DD25-4F49-4AFC-A5C9-7DF2F833F56B}" type="presOf" srcId="{426CE756-D1B9-495A-8D1C-1979D651BF0A}" destId="{2A113DB9-8183-4A57-98F8-278CA4EB2865}" srcOrd="1" destOrd="0" presId="urn:microsoft.com/office/officeart/2005/8/layout/list1"/>
    <dgm:cxn modelId="{1D3CE091-E977-4217-8D7A-5C0DCAA854B2}" srcId="{4D0EC931-DF80-4B47-B481-B16A0389757E}" destId="{E1FD339A-A51D-46C9-9C53-93364DA1A6CA}" srcOrd="0" destOrd="0" parTransId="{1D4E5126-8208-46F7-8418-14FC7AD694A5}" sibTransId="{0A211F62-5AC8-4249-A5B6-2D1F9B203A09}"/>
    <dgm:cxn modelId="{95997DCA-E080-4A71-B4C1-734F440D2E0B}" type="presParOf" srcId="{F9BBC586-2A4A-41AE-9AD6-DCA6E83F8615}" destId="{C2B4A85A-27C6-4764-995E-702C8909B90F}" srcOrd="0" destOrd="0" presId="urn:microsoft.com/office/officeart/2005/8/layout/list1"/>
    <dgm:cxn modelId="{EF02313F-BE8C-4291-B0BF-E1582703ED8F}" type="presParOf" srcId="{C2B4A85A-27C6-4764-995E-702C8909B90F}" destId="{A20AF0D5-2C72-4384-AF83-C261AE6B4AB5}" srcOrd="0" destOrd="0" presId="urn:microsoft.com/office/officeart/2005/8/layout/list1"/>
    <dgm:cxn modelId="{233ED2EE-461B-40A6-BF53-8A8531EAD7F9}" type="presParOf" srcId="{C2B4A85A-27C6-4764-995E-702C8909B90F}" destId="{742FB82C-A780-400B-A9E5-D2CC55412E98}" srcOrd="1" destOrd="0" presId="urn:microsoft.com/office/officeart/2005/8/layout/list1"/>
    <dgm:cxn modelId="{B474DD19-7E1D-4C39-A280-1A549C3E47DF}" type="presParOf" srcId="{F9BBC586-2A4A-41AE-9AD6-DCA6E83F8615}" destId="{3658237B-3AF1-43AF-97E5-4DF79C221DF8}" srcOrd="1" destOrd="0" presId="urn:microsoft.com/office/officeart/2005/8/layout/list1"/>
    <dgm:cxn modelId="{4F0BD74B-D72B-4282-A5B7-ED470D907978}" type="presParOf" srcId="{F9BBC586-2A4A-41AE-9AD6-DCA6E83F8615}" destId="{CBEF1709-1AC3-44A5-8A22-EFC312052B3E}" srcOrd="2" destOrd="0" presId="urn:microsoft.com/office/officeart/2005/8/layout/list1"/>
    <dgm:cxn modelId="{F5ACB2EF-58BC-48B7-93C2-C4AB62B5E5C4}" type="presParOf" srcId="{F9BBC586-2A4A-41AE-9AD6-DCA6E83F8615}" destId="{9A347893-3CCF-44E0-8095-1166CB101721}" srcOrd="3" destOrd="0" presId="urn:microsoft.com/office/officeart/2005/8/layout/list1"/>
    <dgm:cxn modelId="{36F0465B-1941-45B0-8706-75D8DEE87C7C}" type="presParOf" srcId="{F9BBC586-2A4A-41AE-9AD6-DCA6E83F8615}" destId="{8F83D355-9C3F-4900-AD67-B2627A97C5AA}" srcOrd="4" destOrd="0" presId="urn:microsoft.com/office/officeart/2005/8/layout/list1"/>
    <dgm:cxn modelId="{D5EC3B5A-0413-404E-BC3F-251580AD0223}" type="presParOf" srcId="{8F83D355-9C3F-4900-AD67-B2627A97C5AA}" destId="{8DFC4F6D-D318-4568-B569-187A402D63A0}" srcOrd="0" destOrd="0" presId="urn:microsoft.com/office/officeart/2005/8/layout/list1"/>
    <dgm:cxn modelId="{E6ECA21D-951C-45FD-BCC4-5AE63120F772}" type="presParOf" srcId="{8F83D355-9C3F-4900-AD67-B2627A97C5AA}" destId="{2C8CA45D-C96C-4C1B-86F2-4255EA60FBAB}" srcOrd="1" destOrd="0" presId="urn:microsoft.com/office/officeart/2005/8/layout/list1"/>
    <dgm:cxn modelId="{874A26E6-4E2B-4FBB-B367-C49E8CCD3EA7}" type="presParOf" srcId="{F9BBC586-2A4A-41AE-9AD6-DCA6E83F8615}" destId="{4993313C-14FF-42D5-A52C-10FE9AE8EE5F}" srcOrd="5" destOrd="0" presId="urn:microsoft.com/office/officeart/2005/8/layout/list1"/>
    <dgm:cxn modelId="{FCADD193-7F82-48C1-B716-B3F6D01754A2}" type="presParOf" srcId="{F9BBC586-2A4A-41AE-9AD6-DCA6E83F8615}" destId="{99D169E2-DF65-4FB0-9421-3D37FC0D0410}" srcOrd="6" destOrd="0" presId="urn:microsoft.com/office/officeart/2005/8/layout/list1"/>
    <dgm:cxn modelId="{1AF16DCC-D330-40B7-8432-2F4350A46A0C}" type="presParOf" srcId="{F9BBC586-2A4A-41AE-9AD6-DCA6E83F8615}" destId="{F5F7A500-DA7D-4CDA-B1E9-5B321400AAEB}" srcOrd="7" destOrd="0" presId="urn:microsoft.com/office/officeart/2005/8/layout/list1"/>
    <dgm:cxn modelId="{D221D4DA-8625-434B-860B-65C0E2B9C267}" type="presParOf" srcId="{F9BBC586-2A4A-41AE-9AD6-DCA6E83F8615}" destId="{FD5330DA-8406-47F1-981F-CB905AFE221C}" srcOrd="8" destOrd="0" presId="urn:microsoft.com/office/officeart/2005/8/layout/list1"/>
    <dgm:cxn modelId="{0ACAACE0-0759-4EF3-ACD6-03939066B3D8}" type="presParOf" srcId="{FD5330DA-8406-47F1-981F-CB905AFE221C}" destId="{0309099C-03C8-420A-861D-2A6FB14BA5E4}" srcOrd="0" destOrd="0" presId="urn:microsoft.com/office/officeart/2005/8/layout/list1"/>
    <dgm:cxn modelId="{6C5C06B4-242C-48B3-8BC4-33B87F655E40}" type="presParOf" srcId="{FD5330DA-8406-47F1-981F-CB905AFE221C}" destId="{2A113DB9-8183-4A57-98F8-278CA4EB2865}" srcOrd="1" destOrd="0" presId="urn:microsoft.com/office/officeart/2005/8/layout/list1"/>
    <dgm:cxn modelId="{618CBBE2-4BE0-4B85-B970-73D830E2B67E}" type="presParOf" srcId="{F9BBC586-2A4A-41AE-9AD6-DCA6E83F8615}" destId="{D71E0BB3-44A8-4174-A0BC-992F4DA60FC8}" srcOrd="9" destOrd="0" presId="urn:microsoft.com/office/officeart/2005/8/layout/list1"/>
    <dgm:cxn modelId="{12000631-64F2-41D2-B13D-683C80F359A7}" type="presParOf" srcId="{F9BBC586-2A4A-41AE-9AD6-DCA6E83F8615}" destId="{B08A047A-6CDD-460E-8EE3-C9B0B4731B5F}" srcOrd="10" destOrd="0" presId="urn:microsoft.com/office/officeart/2005/8/layout/list1"/>
    <dgm:cxn modelId="{B41BC273-C273-479C-B998-9BEF33748A15}" type="presParOf" srcId="{F9BBC586-2A4A-41AE-9AD6-DCA6E83F8615}" destId="{4EE085C6-A15A-4E05-831B-4D3C90392AE2}" srcOrd="11" destOrd="0" presId="urn:microsoft.com/office/officeart/2005/8/layout/list1"/>
    <dgm:cxn modelId="{AFA5EC41-6D7E-4908-A9A5-3074220840E5}" type="presParOf" srcId="{F9BBC586-2A4A-41AE-9AD6-DCA6E83F8615}" destId="{4E6F7BBE-65FB-40D0-B24A-F680ECD48116}" srcOrd="12" destOrd="0" presId="urn:microsoft.com/office/officeart/2005/8/layout/list1"/>
    <dgm:cxn modelId="{E6E729F8-0810-4E5A-A552-D18325268531}" type="presParOf" srcId="{4E6F7BBE-65FB-40D0-B24A-F680ECD48116}" destId="{A76D3BBE-4818-4A98-B25E-A5F90AC575AF}" srcOrd="0" destOrd="0" presId="urn:microsoft.com/office/officeart/2005/8/layout/list1"/>
    <dgm:cxn modelId="{CF7F5D7F-091C-4D99-84EA-C7629D81608F}" type="presParOf" srcId="{4E6F7BBE-65FB-40D0-B24A-F680ECD48116}" destId="{B619458B-6EB3-4521-A436-2209FD964CCA}" srcOrd="1" destOrd="0" presId="urn:microsoft.com/office/officeart/2005/8/layout/list1"/>
    <dgm:cxn modelId="{D5DD03FC-48D4-4D44-A4F8-F380D078551C}" type="presParOf" srcId="{F9BBC586-2A4A-41AE-9AD6-DCA6E83F8615}" destId="{DD6E4A2B-E31C-400B-BE1F-0D82129D5B07}" srcOrd="13" destOrd="0" presId="urn:microsoft.com/office/officeart/2005/8/layout/list1"/>
    <dgm:cxn modelId="{3ACC0151-63D0-4D15-A1F6-5F98C8BF9868}" type="presParOf" srcId="{F9BBC586-2A4A-41AE-9AD6-DCA6E83F8615}" destId="{48D2BAF7-3F32-4239-A04B-3908DD65DA72}" srcOrd="14" destOrd="0" presId="urn:microsoft.com/office/officeart/2005/8/layout/list1"/>
    <dgm:cxn modelId="{45B76614-387A-4841-AB0F-F89EE29621EA}" type="presParOf" srcId="{F9BBC586-2A4A-41AE-9AD6-DCA6E83F8615}" destId="{8B58048F-2349-4716-93F8-5D9D38F48ABF}" srcOrd="15" destOrd="0" presId="urn:microsoft.com/office/officeart/2005/8/layout/list1"/>
    <dgm:cxn modelId="{E6D75CB7-9CBC-47A4-B845-011E2D3BCA1B}" type="presParOf" srcId="{F9BBC586-2A4A-41AE-9AD6-DCA6E83F8615}" destId="{C7159EE0-F167-4D64-A283-AAD9523D8845}" srcOrd="16" destOrd="0" presId="urn:microsoft.com/office/officeart/2005/8/layout/list1"/>
    <dgm:cxn modelId="{7FCB3F09-FA6E-4D39-AC24-F80580E65E73}" type="presParOf" srcId="{C7159EE0-F167-4D64-A283-AAD9523D8845}" destId="{8F5BE19E-BF79-44D1-B3A8-1D8A62D1F0F1}" srcOrd="0" destOrd="0" presId="urn:microsoft.com/office/officeart/2005/8/layout/list1"/>
    <dgm:cxn modelId="{D936FEBB-3BEC-4388-887E-E3FBE6114CDF}" type="presParOf" srcId="{C7159EE0-F167-4D64-A283-AAD9523D8845}" destId="{DEAC7950-0DD6-4D31-A086-45D99AE9EA39}" srcOrd="1" destOrd="0" presId="urn:microsoft.com/office/officeart/2005/8/layout/list1"/>
    <dgm:cxn modelId="{A6CFAB6A-6CFA-483F-B3D3-11091A737215}" type="presParOf" srcId="{F9BBC586-2A4A-41AE-9AD6-DCA6E83F8615}" destId="{7CFB99AE-976C-42CB-A479-3EA9E97C3257}" srcOrd="17" destOrd="0" presId="urn:microsoft.com/office/officeart/2005/8/layout/list1"/>
    <dgm:cxn modelId="{1C5E180F-B762-4FCD-8F98-59570C0939C1}" type="presParOf" srcId="{F9BBC586-2A4A-41AE-9AD6-DCA6E83F8615}" destId="{539A340F-CC36-4884-9FB0-F2B369720B66}"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E2BF55-AF36-46C3-BAAA-97B571AA3D43}">
      <dsp:nvSpPr>
        <dsp:cNvPr id="0" name=""/>
        <dsp:cNvSpPr/>
      </dsp:nvSpPr>
      <dsp:spPr>
        <a:xfrm>
          <a:off x="286448" y="4798"/>
          <a:ext cx="4761103" cy="56900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dirty="0" smtClean="0">
              <a:ln w="12700">
                <a:prstDash val="solid"/>
              </a:ln>
              <a:effectLst>
                <a:outerShdw blurRad="41275" dist="20320" dir="1800000" algn="tl" rotWithShape="0">
                  <a:srgbClr val="000000">
                    <a:alpha val="40000"/>
                  </a:srgbClr>
                </a:outerShdw>
              </a:effectLst>
            </a:rPr>
            <a:t>تعريف بشركة </a:t>
          </a:r>
          <a:r>
            <a:rPr lang="en-US" sz="2400" b="0" kern="1200" cap="none" spc="0" dirty="0" smtClean="0">
              <a:ln w="12700">
                <a:prstDash val="solid"/>
              </a:ln>
              <a:effectLst>
                <a:outerShdw blurRad="41275" dist="20320" dir="1800000" algn="tl" rotWithShape="0">
                  <a:srgbClr val="000000">
                    <a:alpha val="40000"/>
                  </a:srgbClr>
                </a:outerShdw>
              </a:effectLst>
            </a:rPr>
            <a:t>DMS</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21464"/>
        <a:ext cx="4727771" cy="535677"/>
      </dsp:txXfrm>
    </dsp:sp>
    <dsp:sp modelId="{4611BF91-9075-43DC-98E0-DB942D5358DC}">
      <dsp:nvSpPr>
        <dsp:cNvPr id="0" name=""/>
        <dsp:cNvSpPr/>
      </dsp:nvSpPr>
      <dsp:spPr>
        <a:xfrm rot="5400000">
          <a:off x="2443826" y="363385"/>
          <a:ext cx="446347" cy="705346"/>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EG" sz="2400" b="0" kern="1200"/>
        </a:p>
      </dsp:txBody>
      <dsp:txXfrm rot="-5400000">
        <a:off x="2455396" y="492884"/>
        <a:ext cx="423208" cy="312443"/>
      </dsp:txXfrm>
    </dsp:sp>
    <dsp:sp modelId="{24DCDB64-CBBF-4CD6-94EE-7DBA8F424438}">
      <dsp:nvSpPr>
        <dsp:cNvPr id="0" name=""/>
        <dsp:cNvSpPr/>
      </dsp:nvSpPr>
      <dsp:spPr>
        <a:xfrm>
          <a:off x="286448" y="858311"/>
          <a:ext cx="4761103" cy="56900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dirty="0" smtClean="0">
              <a:ln w="12700">
                <a:prstDash val="solid"/>
              </a:ln>
              <a:effectLst>
                <a:outerShdw blurRad="41275" dist="20320" dir="1800000" algn="tl" rotWithShape="0">
                  <a:srgbClr val="000000">
                    <a:alpha val="40000"/>
                  </a:srgbClr>
                </a:outerShdw>
              </a:effectLst>
            </a:rPr>
            <a:t>العرض المقدم</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874977"/>
        <a:ext cx="4727771" cy="535677"/>
      </dsp:txXfrm>
    </dsp:sp>
    <dsp:sp modelId="{B4AD89E5-670D-46CE-A3CD-B698F589A3DB}">
      <dsp:nvSpPr>
        <dsp:cNvPr id="0" name=""/>
        <dsp:cNvSpPr/>
      </dsp:nvSpPr>
      <dsp:spPr>
        <a:xfrm rot="5400000">
          <a:off x="2443826" y="1216899"/>
          <a:ext cx="446347" cy="705346"/>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EG" sz="2400" b="0" kern="1200"/>
        </a:p>
      </dsp:txBody>
      <dsp:txXfrm rot="-5400000">
        <a:off x="2455396" y="1346398"/>
        <a:ext cx="423208" cy="312443"/>
      </dsp:txXfrm>
    </dsp:sp>
    <dsp:sp modelId="{2937E280-BF9C-4F6C-82BC-4FCF20DC8F1E}">
      <dsp:nvSpPr>
        <dsp:cNvPr id="0" name=""/>
        <dsp:cNvSpPr/>
      </dsp:nvSpPr>
      <dsp:spPr>
        <a:xfrm>
          <a:off x="286448" y="1711825"/>
          <a:ext cx="4761103" cy="569009"/>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dirty="0" smtClean="0">
              <a:ln w="12700">
                <a:prstDash val="solid"/>
              </a:ln>
              <a:effectLst>
                <a:outerShdw blurRad="41275" dist="20320" dir="1800000" algn="tl" rotWithShape="0">
                  <a:srgbClr val="000000">
                    <a:alpha val="40000"/>
                  </a:srgbClr>
                </a:outerShdw>
              </a:effectLst>
            </a:rPr>
            <a:t>طريقة تلقي الخدمة</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1728491"/>
        <a:ext cx="4727771" cy="535677"/>
      </dsp:txXfrm>
    </dsp:sp>
    <dsp:sp modelId="{B078DB63-8067-445F-B8B7-4AD1E82C205B}">
      <dsp:nvSpPr>
        <dsp:cNvPr id="0" name=""/>
        <dsp:cNvSpPr/>
      </dsp:nvSpPr>
      <dsp:spPr>
        <a:xfrm rot="5400000">
          <a:off x="2443826" y="2070412"/>
          <a:ext cx="446347" cy="705346"/>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EG" sz="2400" b="0" kern="1200"/>
        </a:p>
      </dsp:txBody>
      <dsp:txXfrm rot="-5400000">
        <a:off x="2455396" y="2199911"/>
        <a:ext cx="423208" cy="312443"/>
      </dsp:txXfrm>
    </dsp:sp>
    <dsp:sp modelId="{378C1D30-66F4-410E-8D1E-DB57CE9079ED}">
      <dsp:nvSpPr>
        <dsp:cNvPr id="0" name=""/>
        <dsp:cNvSpPr/>
      </dsp:nvSpPr>
      <dsp:spPr>
        <a:xfrm>
          <a:off x="286448" y="2565338"/>
          <a:ext cx="4761103" cy="569009"/>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dirty="0" smtClean="0">
              <a:ln w="12700">
                <a:prstDash val="solid"/>
              </a:ln>
              <a:effectLst>
                <a:outerShdw blurRad="41275" dist="20320" dir="1800000" algn="tl" rotWithShape="0">
                  <a:srgbClr val="000000">
                    <a:alpha val="40000"/>
                  </a:srgbClr>
                </a:outerShdw>
              </a:effectLst>
            </a:rPr>
            <a:t>المطلوب من الشركة القابضة</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2582004"/>
        <a:ext cx="4727771" cy="535677"/>
      </dsp:txXfrm>
    </dsp:sp>
    <dsp:sp modelId="{52F976B1-DE56-4D10-BD35-B6C1247363F1}">
      <dsp:nvSpPr>
        <dsp:cNvPr id="0" name=""/>
        <dsp:cNvSpPr/>
      </dsp:nvSpPr>
      <dsp:spPr>
        <a:xfrm rot="5400000">
          <a:off x="2443826" y="2923926"/>
          <a:ext cx="446347" cy="705346"/>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EG" sz="2400" b="0" kern="1200"/>
        </a:p>
      </dsp:txBody>
      <dsp:txXfrm rot="-5400000">
        <a:off x="2455396" y="3053425"/>
        <a:ext cx="423208" cy="312443"/>
      </dsp:txXfrm>
    </dsp:sp>
    <dsp:sp modelId="{5742C249-2896-42C0-8CB8-B46AB06A7F6E}">
      <dsp:nvSpPr>
        <dsp:cNvPr id="0" name=""/>
        <dsp:cNvSpPr/>
      </dsp:nvSpPr>
      <dsp:spPr>
        <a:xfrm>
          <a:off x="286448" y="3418852"/>
          <a:ext cx="4761103" cy="569009"/>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dirty="0" smtClean="0">
              <a:ln w="12700">
                <a:prstDash val="solid"/>
              </a:ln>
              <a:effectLst>
                <a:outerShdw blurRad="41275" dist="20320" dir="1800000" algn="tl" rotWithShape="0">
                  <a:srgbClr val="000000">
                    <a:alpha val="40000"/>
                  </a:srgbClr>
                </a:outerShdw>
              </a:effectLst>
            </a:rPr>
            <a:t>طريقة التواصل</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3435518"/>
        <a:ext cx="4727771" cy="535677"/>
      </dsp:txXfrm>
    </dsp:sp>
    <dsp:sp modelId="{63E7254C-E3A6-4EF1-A6FC-8936A27E2ED5}">
      <dsp:nvSpPr>
        <dsp:cNvPr id="0" name=""/>
        <dsp:cNvSpPr/>
      </dsp:nvSpPr>
      <dsp:spPr>
        <a:xfrm rot="5400000">
          <a:off x="2443826" y="3777440"/>
          <a:ext cx="446347" cy="705346"/>
        </a:xfrm>
        <a:prstGeom prst="righ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EG" sz="2400" b="0" kern="1200"/>
        </a:p>
      </dsp:txBody>
      <dsp:txXfrm rot="-5400000">
        <a:off x="2455396" y="3906939"/>
        <a:ext cx="423208" cy="312443"/>
      </dsp:txXfrm>
    </dsp:sp>
    <dsp:sp modelId="{CE96382B-8AA1-4D5C-BDEA-2C3185537700}">
      <dsp:nvSpPr>
        <dsp:cNvPr id="0" name=""/>
        <dsp:cNvSpPr/>
      </dsp:nvSpPr>
      <dsp:spPr>
        <a:xfrm>
          <a:off x="286448" y="4272365"/>
          <a:ext cx="4761103" cy="56900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dirty="0" smtClean="0">
              <a:ln w="12700">
                <a:prstDash val="solid"/>
              </a:ln>
              <a:effectLst>
                <a:outerShdw blurRad="41275" dist="20320" dir="1800000" algn="tl" rotWithShape="0">
                  <a:srgbClr val="000000">
                    <a:alpha val="40000"/>
                  </a:srgbClr>
                </a:outerShdw>
              </a:effectLst>
            </a:rPr>
            <a:t>دور اطباء الموقع</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4289031"/>
        <a:ext cx="4727771" cy="535677"/>
      </dsp:txXfrm>
    </dsp:sp>
    <dsp:sp modelId="{6E535220-272D-454B-B202-00FAAB65F691}">
      <dsp:nvSpPr>
        <dsp:cNvPr id="0" name=""/>
        <dsp:cNvSpPr/>
      </dsp:nvSpPr>
      <dsp:spPr>
        <a:xfrm rot="5400000">
          <a:off x="2443826" y="4630953"/>
          <a:ext cx="446347" cy="705346"/>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EG" sz="2400" b="0" kern="1200"/>
        </a:p>
      </dsp:txBody>
      <dsp:txXfrm rot="-5400000">
        <a:off x="2455396" y="4760452"/>
        <a:ext cx="423208" cy="312443"/>
      </dsp:txXfrm>
    </dsp:sp>
    <dsp:sp modelId="{557E786B-4161-48F9-9AE2-CD3D68F7FF3C}">
      <dsp:nvSpPr>
        <dsp:cNvPr id="0" name=""/>
        <dsp:cNvSpPr/>
      </dsp:nvSpPr>
      <dsp:spPr>
        <a:xfrm>
          <a:off x="286448" y="5125879"/>
          <a:ext cx="4761103" cy="56900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dirty="0" smtClean="0">
              <a:ln w="12700">
                <a:prstDash val="solid"/>
              </a:ln>
              <a:effectLst>
                <a:outerShdw blurRad="41275" dist="20320" dir="1800000" algn="tl" rotWithShape="0">
                  <a:srgbClr val="000000">
                    <a:alpha val="40000"/>
                  </a:srgbClr>
                </a:outerShdw>
              </a:effectLst>
            </a:rPr>
            <a:t>العلاج المزمن</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5142545"/>
        <a:ext cx="4727771" cy="535677"/>
      </dsp:txXfrm>
    </dsp:sp>
    <dsp:sp modelId="{F1CE5DBD-8746-45C1-BF05-08404B340B33}">
      <dsp:nvSpPr>
        <dsp:cNvPr id="0" name=""/>
        <dsp:cNvSpPr/>
      </dsp:nvSpPr>
      <dsp:spPr>
        <a:xfrm rot="5400000">
          <a:off x="2443826" y="5484467"/>
          <a:ext cx="446347" cy="705346"/>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EG" sz="2400" b="0" kern="1200"/>
        </a:p>
      </dsp:txBody>
      <dsp:txXfrm rot="-5400000">
        <a:off x="2455396" y="5613966"/>
        <a:ext cx="423208" cy="312443"/>
      </dsp:txXfrm>
    </dsp:sp>
    <dsp:sp modelId="{C9AB8F9A-4E76-41C6-A105-269BCFBDD77C}">
      <dsp:nvSpPr>
        <dsp:cNvPr id="0" name=""/>
        <dsp:cNvSpPr/>
      </dsp:nvSpPr>
      <dsp:spPr>
        <a:xfrm>
          <a:off x="286448" y="5979392"/>
          <a:ext cx="4761103" cy="569009"/>
        </a:xfrm>
        <a:prstGeom prst="roundRect">
          <a:avLst>
            <a:gd name="adj" fmla="val 1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0" kern="1200" cap="none" spc="0" smtClean="0">
              <a:ln w="12700">
                <a:prstDash val="solid"/>
              </a:ln>
              <a:effectLst>
                <a:outerShdw blurRad="41275" dist="20320" dir="1800000" algn="tl" rotWithShape="0">
                  <a:srgbClr val="000000">
                    <a:alpha val="40000"/>
                  </a:srgbClr>
                </a:outerShdw>
              </a:effectLst>
            </a:rPr>
            <a:t>الهيئة الطبية </a:t>
          </a:r>
          <a:endParaRPr lang="ar-EG" sz="2400" b="0" kern="1200" cap="none" spc="0" dirty="0">
            <a:ln w="12700">
              <a:prstDash val="solid"/>
            </a:ln>
            <a:effectLst>
              <a:outerShdw blurRad="41275" dist="20320" dir="1800000" algn="tl" rotWithShape="0">
                <a:srgbClr val="000000">
                  <a:alpha val="40000"/>
                </a:srgbClr>
              </a:outerShdw>
            </a:effectLst>
          </a:endParaRPr>
        </a:p>
      </dsp:txBody>
      <dsp:txXfrm>
        <a:off x="303114" y="5996058"/>
        <a:ext cx="4727771" cy="5356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C0D96-D362-407A-BD09-D85457145E3E}">
      <dsp:nvSpPr>
        <dsp:cNvPr id="0" name=""/>
        <dsp:cNvSpPr/>
      </dsp:nvSpPr>
      <dsp:spPr>
        <a:xfrm>
          <a:off x="3065650" y="996"/>
          <a:ext cx="2091949" cy="104597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EG" sz="2900" kern="1200" dirty="0" smtClean="0"/>
            <a:t>الخدمات الطبية</a:t>
          </a:r>
          <a:endParaRPr lang="ar-EG" sz="2900" kern="1200" dirty="0"/>
        </a:p>
      </dsp:txBody>
      <dsp:txXfrm>
        <a:off x="3096286" y="31632"/>
        <a:ext cx="2030677" cy="984702"/>
      </dsp:txXfrm>
    </dsp:sp>
    <dsp:sp modelId="{6F541942-572E-4E25-99DE-A6F2CEAFBFE0}">
      <dsp:nvSpPr>
        <dsp:cNvPr id="0" name=""/>
        <dsp:cNvSpPr/>
      </dsp:nvSpPr>
      <dsp:spPr>
        <a:xfrm rot="3600000">
          <a:off x="4430412" y="1836254"/>
          <a:ext cx="1089067" cy="366091"/>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ar-EG" sz="1600" kern="1200"/>
        </a:p>
      </dsp:txBody>
      <dsp:txXfrm>
        <a:off x="4540239" y="1909472"/>
        <a:ext cx="869413" cy="219655"/>
      </dsp:txXfrm>
    </dsp:sp>
    <dsp:sp modelId="{E693DBF0-AE2B-45FC-87D1-FC590E6DD3D9}">
      <dsp:nvSpPr>
        <dsp:cNvPr id="0" name=""/>
        <dsp:cNvSpPr/>
      </dsp:nvSpPr>
      <dsp:spPr>
        <a:xfrm>
          <a:off x="4792292" y="2991628"/>
          <a:ext cx="2091949" cy="104597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EG" sz="2900" kern="1200" dirty="0" smtClean="0"/>
            <a:t>حالات طارئة</a:t>
          </a:r>
          <a:endParaRPr lang="ar-EG" sz="2900" kern="1200" dirty="0"/>
        </a:p>
      </dsp:txBody>
      <dsp:txXfrm>
        <a:off x="4822928" y="3022264"/>
        <a:ext cx="2030677" cy="984702"/>
      </dsp:txXfrm>
    </dsp:sp>
    <dsp:sp modelId="{CDF4A99A-502B-4377-83ED-DF365FD6DC93}">
      <dsp:nvSpPr>
        <dsp:cNvPr id="0" name=""/>
        <dsp:cNvSpPr/>
      </dsp:nvSpPr>
      <dsp:spPr>
        <a:xfrm rot="10800000">
          <a:off x="3567091" y="3331570"/>
          <a:ext cx="1089067" cy="366091"/>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ar-EG" sz="1600" kern="1200"/>
        </a:p>
      </dsp:txBody>
      <dsp:txXfrm rot="10800000">
        <a:off x="3676918" y="3404788"/>
        <a:ext cx="869413" cy="219655"/>
      </dsp:txXfrm>
    </dsp:sp>
    <dsp:sp modelId="{F2034552-9E32-4B6F-A9C8-3820DC6D9D88}">
      <dsp:nvSpPr>
        <dsp:cNvPr id="0" name=""/>
        <dsp:cNvSpPr/>
      </dsp:nvSpPr>
      <dsp:spPr>
        <a:xfrm>
          <a:off x="1339007" y="2991628"/>
          <a:ext cx="2091949" cy="104597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EG" sz="2900" kern="1200" dirty="0" smtClean="0"/>
            <a:t>حالات غير طارئة</a:t>
          </a:r>
          <a:endParaRPr lang="ar-EG" sz="2900" kern="1200" dirty="0"/>
        </a:p>
      </dsp:txBody>
      <dsp:txXfrm>
        <a:off x="1369643" y="3022264"/>
        <a:ext cx="2030677" cy="984702"/>
      </dsp:txXfrm>
    </dsp:sp>
    <dsp:sp modelId="{51209599-24AD-4872-8B0D-633456BF2071}">
      <dsp:nvSpPr>
        <dsp:cNvPr id="0" name=""/>
        <dsp:cNvSpPr/>
      </dsp:nvSpPr>
      <dsp:spPr>
        <a:xfrm rot="18000000">
          <a:off x="2703769" y="1836254"/>
          <a:ext cx="1089067" cy="366091"/>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ar-EG" sz="1600" kern="1200"/>
        </a:p>
      </dsp:txBody>
      <dsp:txXfrm>
        <a:off x="2813596" y="1909472"/>
        <a:ext cx="869413" cy="2196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F1709-1AC3-44A5-8A22-EFC312052B3E}">
      <dsp:nvSpPr>
        <dsp:cNvPr id="0" name=""/>
        <dsp:cNvSpPr/>
      </dsp:nvSpPr>
      <dsp:spPr>
        <a:xfrm>
          <a:off x="0" y="351653"/>
          <a:ext cx="8065827"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2FB82C-A780-400B-A9E5-D2CC55412E98}">
      <dsp:nvSpPr>
        <dsp:cNvPr id="0" name=""/>
        <dsp:cNvSpPr/>
      </dsp:nvSpPr>
      <dsp:spPr>
        <a:xfrm>
          <a:off x="2016456" y="100733"/>
          <a:ext cx="5646078" cy="501840"/>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408" tIns="0" rIns="213408" bIns="0" numCol="1" spcCol="1270" anchor="ctr" anchorCtr="0">
          <a:noAutofit/>
        </a:bodyPr>
        <a:lstStyle/>
        <a:p>
          <a:pPr lvl="0" algn="ctr" defTabSz="1422400" rtl="1">
            <a:lnSpc>
              <a:spcPct val="90000"/>
            </a:lnSpc>
            <a:spcBef>
              <a:spcPct val="0"/>
            </a:spcBef>
            <a:spcAft>
              <a:spcPct val="35000"/>
            </a:spcAft>
          </a:pPr>
          <a:r>
            <a:rPr lang="ar-EG" sz="3200" b="1" u="none" kern="1200" dirty="0" smtClean="0"/>
            <a:t>الحالات الطبية الغير طارئة</a:t>
          </a:r>
          <a:endParaRPr lang="ar-EG" sz="3200" u="none" kern="1200" dirty="0"/>
        </a:p>
      </dsp:txBody>
      <dsp:txXfrm>
        <a:off x="2040954" y="125231"/>
        <a:ext cx="5597082" cy="452844"/>
      </dsp:txXfrm>
    </dsp:sp>
    <dsp:sp modelId="{99D169E2-DF65-4FB0-9421-3D37FC0D0410}">
      <dsp:nvSpPr>
        <dsp:cNvPr id="0" name=""/>
        <dsp:cNvSpPr/>
      </dsp:nvSpPr>
      <dsp:spPr>
        <a:xfrm>
          <a:off x="0" y="1122773"/>
          <a:ext cx="8065827"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8CA45D-C96C-4C1B-86F2-4255EA60FBAB}">
      <dsp:nvSpPr>
        <dsp:cNvPr id="0" name=""/>
        <dsp:cNvSpPr/>
      </dsp:nvSpPr>
      <dsp:spPr>
        <a:xfrm>
          <a:off x="2016456" y="871853"/>
          <a:ext cx="564607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408" tIns="0" rIns="213408" bIns="0" numCol="1" spcCol="1270" anchor="ctr" anchorCtr="0">
          <a:noAutofit/>
        </a:bodyPr>
        <a:lstStyle/>
        <a:p>
          <a:pPr lvl="0" algn="ctr" defTabSz="1422400" rtl="1">
            <a:lnSpc>
              <a:spcPct val="90000"/>
            </a:lnSpc>
            <a:spcBef>
              <a:spcPct val="0"/>
            </a:spcBef>
            <a:spcAft>
              <a:spcPct val="35000"/>
            </a:spcAft>
          </a:pPr>
          <a:r>
            <a:rPr lang="ar-EG" sz="3200" kern="1200" dirty="0" smtClean="0"/>
            <a:t>الكشف</a:t>
          </a:r>
          <a:endParaRPr lang="ar-EG" sz="3200" kern="1200" dirty="0"/>
        </a:p>
      </dsp:txBody>
      <dsp:txXfrm>
        <a:off x="2040954" y="896351"/>
        <a:ext cx="5597082" cy="452844"/>
      </dsp:txXfrm>
    </dsp:sp>
    <dsp:sp modelId="{B08A047A-6CDD-460E-8EE3-C9B0B4731B5F}">
      <dsp:nvSpPr>
        <dsp:cNvPr id="0" name=""/>
        <dsp:cNvSpPr/>
      </dsp:nvSpPr>
      <dsp:spPr>
        <a:xfrm>
          <a:off x="0" y="1893893"/>
          <a:ext cx="8065827"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113DB9-8183-4A57-98F8-278CA4EB2865}">
      <dsp:nvSpPr>
        <dsp:cNvPr id="0" name=""/>
        <dsp:cNvSpPr/>
      </dsp:nvSpPr>
      <dsp:spPr>
        <a:xfrm>
          <a:off x="2016456" y="1642973"/>
          <a:ext cx="564607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408" tIns="0" rIns="213408" bIns="0" numCol="1" spcCol="1270" anchor="ctr" anchorCtr="0">
          <a:noAutofit/>
        </a:bodyPr>
        <a:lstStyle/>
        <a:p>
          <a:pPr lvl="0" algn="ctr" defTabSz="1422400" rtl="1">
            <a:lnSpc>
              <a:spcPct val="90000"/>
            </a:lnSpc>
            <a:spcBef>
              <a:spcPct val="0"/>
            </a:spcBef>
            <a:spcAft>
              <a:spcPct val="35000"/>
            </a:spcAft>
          </a:pPr>
          <a:r>
            <a:rPr lang="ar-EG" sz="3200" kern="1200" dirty="0" smtClean="0"/>
            <a:t>الفحوصات الطبية</a:t>
          </a:r>
          <a:endParaRPr lang="ar-EG" sz="3200" kern="1200" dirty="0"/>
        </a:p>
      </dsp:txBody>
      <dsp:txXfrm>
        <a:off x="2040954" y="1667471"/>
        <a:ext cx="5597082" cy="452844"/>
      </dsp:txXfrm>
    </dsp:sp>
    <dsp:sp modelId="{48D2BAF7-3F32-4239-A04B-3908DD65DA72}">
      <dsp:nvSpPr>
        <dsp:cNvPr id="0" name=""/>
        <dsp:cNvSpPr/>
      </dsp:nvSpPr>
      <dsp:spPr>
        <a:xfrm>
          <a:off x="0" y="2665013"/>
          <a:ext cx="8065827"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19458B-6EB3-4521-A436-2209FD964CCA}">
      <dsp:nvSpPr>
        <dsp:cNvPr id="0" name=""/>
        <dsp:cNvSpPr/>
      </dsp:nvSpPr>
      <dsp:spPr>
        <a:xfrm>
          <a:off x="2016456" y="2414093"/>
          <a:ext cx="564607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408" tIns="0" rIns="213408" bIns="0" numCol="1" spcCol="1270" anchor="ctr" anchorCtr="0">
          <a:noAutofit/>
        </a:bodyPr>
        <a:lstStyle/>
        <a:p>
          <a:pPr lvl="0" algn="ctr" defTabSz="1422400" rtl="1">
            <a:lnSpc>
              <a:spcPct val="90000"/>
            </a:lnSpc>
            <a:spcBef>
              <a:spcPct val="0"/>
            </a:spcBef>
            <a:spcAft>
              <a:spcPct val="35000"/>
            </a:spcAft>
          </a:pPr>
          <a:r>
            <a:rPr lang="ar-EG" sz="3200" kern="1200" dirty="0" smtClean="0"/>
            <a:t>التدخل الجراحى</a:t>
          </a:r>
          <a:endParaRPr lang="ar-EG" sz="3200" kern="1200" dirty="0"/>
        </a:p>
      </dsp:txBody>
      <dsp:txXfrm>
        <a:off x="2040954" y="2438591"/>
        <a:ext cx="5597082" cy="452844"/>
      </dsp:txXfrm>
    </dsp:sp>
    <dsp:sp modelId="{539A340F-CC36-4884-9FB0-F2B369720B66}">
      <dsp:nvSpPr>
        <dsp:cNvPr id="0" name=""/>
        <dsp:cNvSpPr/>
      </dsp:nvSpPr>
      <dsp:spPr>
        <a:xfrm>
          <a:off x="0" y="3436133"/>
          <a:ext cx="8065827"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AC7950-0DD6-4D31-A086-45D99AE9EA39}">
      <dsp:nvSpPr>
        <dsp:cNvPr id="0" name=""/>
        <dsp:cNvSpPr/>
      </dsp:nvSpPr>
      <dsp:spPr>
        <a:xfrm>
          <a:off x="2016456" y="3185213"/>
          <a:ext cx="564607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408" tIns="0" rIns="213408" bIns="0" numCol="1" spcCol="1270" anchor="ctr" anchorCtr="0">
          <a:noAutofit/>
        </a:bodyPr>
        <a:lstStyle/>
        <a:p>
          <a:pPr lvl="0" algn="ctr" defTabSz="1422400" rtl="1">
            <a:lnSpc>
              <a:spcPct val="90000"/>
            </a:lnSpc>
            <a:spcBef>
              <a:spcPct val="0"/>
            </a:spcBef>
            <a:spcAft>
              <a:spcPct val="35000"/>
            </a:spcAft>
          </a:pPr>
          <a:r>
            <a:rPr lang="ar-EG" sz="3200" kern="1200" dirty="0" smtClean="0"/>
            <a:t>العلاج الدوائى</a:t>
          </a:r>
          <a:endParaRPr lang="ar-EG" sz="3200" kern="1200" dirty="0"/>
        </a:p>
      </dsp:txBody>
      <dsp:txXfrm>
        <a:off x="2040954" y="3209711"/>
        <a:ext cx="5597082"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593" cy="49668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defTabSz="912813" eaLnBrk="1" hangingPunct="1">
              <a:defRPr sz="1200">
                <a:latin typeface="Verdana" pitchFamily="34" charset="0"/>
                <a:cs typeface="+mn-cs"/>
              </a:defRPr>
            </a:lvl1pPr>
          </a:lstStyle>
          <a:p>
            <a:pPr>
              <a:defRPr/>
            </a:pPr>
            <a:endParaRPr lang="en-US" dirty="0"/>
          </a:p>
        </p:txBody>
      </p:sp>
      <p:sp>
        <p:nvSpPr>
          <p:cNvPr id="71683" name="Rectangle 3"/>
          <p:cNvSpPr>
            <a:spLocks noGrp="1" noChangeArrowheads="1"/>
          </p:cNvSpPr>
          <p:nvPr>
            <p:ph type="dt" sz="quarter" idx="1"/>
          </p:nvPr>
        </p:nvSpPr>
        <p:spPr bwMode="auto">
          <a:xfrm>
            <a:off x="3884852" y="0"/>
            <a:ext cx="2971593" cy="49668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defTabSz="912813" eaLnBrk="1" hangingPunct="1">
              <a:defRPr sz="1200">
                <a:latin typeface="Verdana" pitchFamily="34" charset="0"/>
                <a:cs typeface="+mn-cs"/>
              </a:defRPr>
            </a:lvl1pPr>
          </a:lstStyle>
          <a:p>
            <a:pPr>
              <a:defRPr/>
            </a:pPr>
            <a:endParaRPr lang="en-US" dirty="0"/>
          </a:p>
        </p:txBody>
      </p:sp>
      <p:sp>
        <p:nvSpPr>
          <p:cNvPr id="71684" name="Rectangle 4"/>
          <p:cNvSpPr>
            <a:spLocks noGrp="1" noChangeArrowheads="1"/>
          </p:cNvSpPr>
          <p:nvPr>
            <p:ph type="ftr" sz="quarter" idx="2"/>
          </p:nvPr>
        </p:nvSpPr>
        <p:spPr bwMode="auto">
          <a:xfrm>
            <a:off x="0" y="9448891"/>
            <a:ext cx="2971593" cy="496683"/>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defTabSz="912813" eaLnBrk="1" hangingPunct="1">
              <a:defRPr sz="1200">
                <a:latin typeface="Verdana" pitchFamily="34" charset="0"/>
                <a:cs typeface="+mn-cs"/>
              </a:defRPr>
            </a:lvl1pPr>
          </a:lstStyle>
          <a:p>
            <a:pPr>
              <a:defRPr/>
            </a:pPr>
            <a:endParaRPr lang="en-US" dirty="0"/>
          </a:p>
        </p:txBody>
      </p:sp>
      <p:sp>
        <p:nvSpPr>
          <p:cNvPr id="71685" name="Rectangle 5"/>
          <p:cNvSpPr>
            <a:spLocks noGrp="1" noChangeArrowheads="1"/>
          </p:cNvSpPr>
          <p:nvPr>
            <p:ph type="sldNum" sz="quarter" idx="3"/>
          </p:nvPr>
        </p:nvSpPr>
        <p:spPr bwMode="auto">
          <a:xfrm>
            <a:off x="3884852" y="9448891"/>
            <a:ext cx="2971593" cy="496683"/>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defTabSz="912813" eaLnBrk="1" hangingPunct="1">
              <a:defRPr sz="1200">
                <a:latin typeface="Verdana" pitchFamily="34" charset="0"/>
                <a:cs typeface="+mn-cs"/>
              </a:defRPr>
            </a:lvl1pPr>
          </a:lstStyle>
          <a:p>
            <a:pPr>
              <a:defRPr/>
            </a:pPr>
            <a:fld id="{9FE0442B-A9C1-4597-87B4-867EDB13FD1B}" type="slidenum">
              <a:rPr lang="en-US"/>
              <a:pPr>
                <a:defRPr/>
              </a:pPr>
              <a:t>‹#›</a:t>
            </a:fld>
            <a:endParaRPr lang="en-US" dirty="0"/>
          </a:p>
        </p:txBody>
      </p:sp>
    </p:spTree>
    <p:extLst>
      <p:ext uri="{BB962C8B-B14F-4D97-AF65-F5344CB8AC3E}">
        <p14:creationId xmlns:p14="http://schemas.microsoft.com/office/powerpoint/2010/main" val="2142942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3149" cy="498385"/>
          </a:xfrm>
          <a:prstGeom prst="rect">
            <a:avLst/>
          </a:prstGeom>
          <a:noFill/>
          <a:ln w="9525">
            <a:noFill/>
            <a:miter lim="800000"/>
            <a:headEnd/>
            <a:tailEnd/>
          </a:ln>
          <a:effectLst/>
        </p:spPr>
        <p:txBody>
          <a:bodyPr vert="horz" wrap="square" lIns="93013" tIns="46507" rIns="93013" bIns="46507" numCol="1" anchor="t" anchorCtr="0" compatLnSpc="1">
            <a:prstTxWarp prst="textNoShape">
              <a:avLst/>
            </a:prstTxWarp>
          </a:bodyPr>
          <a:lstStyle>
            <a:lvl1pPr defTabSz="930275" eaLnBrk="1" hangingPunct="1">
              <a:defRPr sz="1200">
                <a:latin typeface="Verdana" pitchFamily="34" charset="0"/>
                <a:cs typeface="+mn-cs"/>
              </a:defRPr>
            </a:lvl1pPr>
          </a:lstStyle>
          <a:p>
            <a:pPr>
              <a:defRPr/>
            </a:pPr>
            <a:endParaRPr lang="en-US" dirty="0"/>
          </a:p>
        </p:txBody>
      </p:sp>
      <p:sp>
        <p:nvSpPr>
          <p:cNvPr id="60419" name="Rectangle 3"/>
          <p:cNvSpPr>
            <a:spLocks noGrp="1" noChangeArrowheads="1"/>
          </p:cNvSpPr>
          <p:nvPr>
            <p:ph type="dt" idx="1"/>
          </p:nvPr>
        </p:nvSpPr>
        <p:spPr bwMode="auto">
          <a:xfrm>
            <a:off x="3883296" y="0"/>
            <a:ext cx="2973149" cy="498385"/>
          </a:xfrm>
          <a:prstGeom prst="rect">
            <a:avLst/>
          </a:prstGeom>
          <a:noFill/>
          <a:ln w="9525">
            <a:noFill/>
            <a:miter lim="800000"/>
            <a:headEnd/>
            <a:tailEnd/>
          </a:ln>
          <a:effectLst/>
        </p:spPr>
        <p:txBody>
          <a:bodyPr vert="horz" wrap="square" lIns="93013" tIns="46507" rIns="93013" bIns="46507" numCol="1" anchor="t" anchorCtr="0" compatLnSpc="1">
            <a:prstTxWarp prst="textNoShape">
              <a:avLst/>
            </a:prstTxWarp>
          </a:bodyPr>
          <a:lstStyle>
            <a:lvl1pPr algn="r" defTabSz="930275" eaLnBrk="1" hangingPunct="1">
              <a:defRPr sz="1200">
                <a:latin typeface="Verdana" pitchFamily="34" charset="0"/>
                <a:cs typeface="+mn-cs"/>
              </a:defRPr>
            </a:lvl1pPr>
          </a:lstStyle>
          <a:p>
            <a:pPr>
              <a:defRPr/>
            </a:pPr>
            <a:endParaRPr lang="en-US" dirty="0"/>
          </a:p>
        </p:txBody>
      </p:sp>
      <p:sp>
        <p:nvSpPr>
          <p:cNvPr id="22532" name="Rectangle 4"/>
          <p:cNvSpPr>
            <a:spLocks noGrp="1" noRot="1" noChangeAspect="1" noChangeArrowheads="1" noTextEdit="1"/>
          </p:cNvSpPr>
          <p:nvPr>
            <p:ph type="sldImg" idx="2"/>
          </p:nvPr>
        </p:nvSpPr>
        <p:spPr bwMode="auto">
          <a:xfrm>
            <a:off x="942975" y="744538"/>
            <a:ext cx="4972050" cy="3730625"/>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686112" y="4725296"/>
            <a:ext cx="5485778" cy="4476954"/>
          </a:xfrm>
          <a:prstGeom prst="rect">
            <a:avLst/>
          </a:prstGeom>
          <a:noFill/>
          <a:ln w="9525">
            <a:noFill/>
            <a:miter lim="800000"/>
            <a:headEnd/>
            <a:tailEnd/>
          </a:ln>
          <a:effectLst/>
        </p:spPr>
        <p:txBody>
          <a:bodyPr vert="horz" wrap="square" lIns="93013" tIns="46507" rIns="93013" bIns="4650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9447190"/>
            <a:ext cx="2973149" cy="498385"/>
          </a:xfrm>
          <a:prstGeom prst="rect">
            <a:avLst/>
          </a:prstGeom>
          <a:noFill/>
          <a:ln w="9525">
            <a:noFill/>
            <a:miter lim="800000"/>
            <a:headEnd/>
            <a:tailEnd/>
          </a:ln>
          <a:effectLst/>
        </p:spPr>
        <p:txBody>
          <a:bodyPr vert="horz" wrap="square" lIns="93013" tIns="46507" rIns="93013" bIns="46507" numCol="1" anchor="b" anchorCtr="0" compatLnSpc="1">
            <a:prstTxWarp prst="textNoShape">
              <a:avLst/>
            </a:prstTxWarp>
          </a:bodyPr>
          <a:lstStyle>
            <a:lvl1pPr defTabSz="930275" eaLnBrk="1" hangingPunct="1">
              <a:defRPr sz="1200">
                <a:latin typeface="Verdana" pitchFamily="34" charset="0"/>
                <a:cs typeface="+mn-cs"/>
              </a:defRPr>
            </a:lvl1pPr>
          </a:lstStyle>
          <a:p>
            <a:pPr>
              <a:defRPr/>
            </a:pPr>
            <a:endParaRPr lang="en-US" dirty="0"/>
          </a:p>
        </p:txBody>
      </p:sp>
      <p:sp>
        <p:nvSpPr>
          <p:cNvPr id="60423" name="Rectangle 7"/>
          <p:cNvSpPr>
            <a:spLocks noGrp="1" noChangeArrowheads="1"/>
          </p:cNvSpPr>
          <p:nvPr>
            <p:ph type="sldNum" sz="quarter" idx="5"/>
          </p:nvPr>
        </p:nvSpPr>
        <p:spPr bwMode="auto">
          <a:xfrm>
            <a:off x="3883296" y="9447190"/>
            <a:ext cx="2973149" cy="498385"/>
          </a:xfrm>
          <a:prstGeom prst="rect">
            <a:avLst/>
          </a:prstGeom>
          <a:noFill/>
          <a:ln w="9525">
            <a:noFill/>
            <a:miter lim="800000"/>
            <a:headEnd/>
            <a:tailEnd/>
          </a:ln>
          <a:effectLst/>
        </p:spPr>
        <p:txBody>
          <a:bodyPr vert="horz" wrap="square" lIns="93013" tIns="46507" rIns="93013" bIns="46507" numCol="1" anchor="b" anchorCtr="0" compatLnSpc="1">
            <a:prstTxWarp prst="textNoShape">
              <a:avLst/>
            </a:prstTxWarp>
          </a:bodyPr>
          <a:lstStyle>
            <a:lvl1pPr algn="r" defTabSz="930275" eaLnBrk="1" hangingPunct="1">
              <a:defRPr sz="1200">
                <a:latin typeface="Verdana" pitchFamily="34" charset="0"/>
                <a:cs typeface="+mn-cs"/>
              </a:defRPr>
            </a:lvl1pPr>
          </a:lstStyle>
          <a:p>
            <a:pPr>
              <a:defRPr/>
            </a:pPr>
            <a:fld id="{C4575789-7608-4303-9971-7D8DD223D9B3}" type="slidenum">
              <a:rPr lang="en-US"/>
              <a:pPr>
                <a:defRPr/>
              </a:pPr>
              <a:t>‹#›</a:t>
            </a:fld>
            <a:endParaRPr lang="en-US" dirty="0"/>
          </a:p>
        </p:txBody>
      </p:sp>
    </p:spTree>
    <p:extLst>
      <p:ext uri="{BB962C8B-B14F-4D97-AF65-F5344CB8AC3E}">
        <p14:creationId xmlns:p14="http://schemas.microsoft.com/office/powerpoint/2010/main" val="28899628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EBDCDD6A-8DB5-4BDB-962F-FE69D77541B9}" type="slidenum">
              <a:rPr lang="en-US" smtClean="0"/>
              <a:pPr>
                <a:defRPr/>
              </a:pPr>
              <a:t>3</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ar-EG"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457200" y="103188"/>
            <a:ext cx="8229600" cy="1165225"/>
          </a:xfrm>
        </p:spPr>
        <p:txBody>
          <a:bodyPr/>
          <a:lstStyle>
            <a:lvl1pPr>
              <a:defRPr/>
            </a:lvl1pPr>
          </a:lstStyle>
          <a:p>
            <a:r>
              <a:rPr lang="en-US" smtClean="0"/>
              <a:t>Click to edit Master title style</a:t>
            </a:r>
            <a:endParaRPr lang="en-US"/>
          </a:p>
        </p:txBody>
      </p:sp>
      <p:sp>
        <p:nvSpPr>
          <p:cNvPr id="84995" name="Rectangle 3"/>
          <p:cNvSpPr>
            <a:spLocks noGrp="1" noChangeArrowheads="1"/>
          </p:cNvSpPr>
          <p:nvPr>
            <p:ph type="subTitle" idx="1"/>
          </p:nvPr>
        </p:nvSpPr>
        <p:spPr>
          <a:xfrm>
            <a:off x="457200" y="1143000"/>
            <a:ext cx="6140450" cy="519113"/>
          </a:xfrm>
        </p:spPr>
        <p:txBody>
          <a:bodyPr/>
          <a:lstStyle>
            <a:lvl1pPr marL="0" indent="0" algn="ctr">
              <a:buFontTx/>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a:xfrm>
            <a:off x="228600" y="6477000"/>
            <a:ext cx="1905000" cy="381000"/>
          </a:xfrm>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2362200" y="6477000"/>
            <a:ext cx="4343400" cy="381000"/>
          </a:xfrm>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7010400" y="6477000"/>
            <a:ext cx="1905000" cy="381000"/>
          </a:xfrm>
        </p:spPr>
        <p:txBody>
          <a:bodyPr/>
          <a:lstStyle>
            <a:lvl1pPr>
              <a:defRPr/>
            </a:lvl1pPr>
          </a:lstStyle>
          <a:p>
            <a:pPr>
              <a:defRPr/>
            </a:pPr>
            <a:fld id="{A9EB2C77-B327-487E-B674-5B6D93DD38FB}" type="slidenum">
              <a:rPr lang="en-US"/>
              <a:pPr>
                <a:defRPr/>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DD0255-D395-40D8-A483-678F7FCB02FF}"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828800"/>
            <a:ext cx="2076450" cy="4267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828800"/>
            <a:ext cx="6076950" cy="426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F2A3172-8B33-4E12-B59D-68F1328F7A53}"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9EB2C77-B327-487E-B674-5B6D93DD38FB}" type="slidenum">
              <a:rPr lang="en-US" smtClean="0"/>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E4E1E35-E2DB-4568-80FD-46CBB820BD14}" type="slidenum">
              <a:rPr lang="en-US" smtClean="0"/>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2B2AA0E-2F20-4556-9B12-B9A24C9977E5}" type="slidenum">
              <a:rPr lang="en-US" smtClean="0"/>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C2B777A-B80F-4FFA-93AB-70998F050D18}" type="slidenum">
              <a:rPr lang="en-US" smtClean="0"/>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7387399B-AA18-46B2-91BE-A619FE5A71CF}" type="slidenum">
              <a:rPr lang="en-US" smtClean="0"/>
              <a:pPr>
                <a:defRPr/>
              </a:pPr>
              <a:t>‹#›</a:t>
            </a:fld>
            <a:endParaRPr lang="en-US" dirty="0"/>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A4364132-988C-4DB0-9B65-E761E9F12930}" type="slidenum">
              <a:rPr lang="en-US" smtClean="0"/>
              <a:pPr>
                <a:defRPr/>
              </a:pPr>
              <a:t>‹#›</a:t>
            </a:fld>
            <a:endParaRPr lang="en-US" dirty="0"/>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DD75AFF-A083-4EAE-9951-9EB5C226140F}" type="slidenum">
              <a:rPr lang="en-US" smtClean="0"/>
              <a:pPr>
                <a:defRPr/>
              </a:pPr>
              <a:t>‹#›</a:t>
            </a:fld>
            <a:endParaRPr lang="en-US" dirty="0"/>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5AFDA2B-A0D8-4D66-B043-5F3E7687E8B6}" type="slidenum">
              <a:rPr lang="en-US" smtClean="0"/>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E4E1E35-E2DB-4568-80FD-46CBB820BD14}" type="slidenum">
              <a:rPr lang="en-US"/>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1EB8EBB-42B0-419B-B580-49AACD1A636E}" type="slidenum">
              <a:rPr lang="en-US" smtClean="0"/>
              <a:pPr>
                <a:defRPr/>
              </a:pPr>
              <a:t>‹#›</a:t>
            </a:fld>
            <a:endParaRPr lang="en-US" dirty="0"/>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6DD0255-D395-40D8-A483-678F7FCB02FF}" type="slidenum">
              <a:rPr lang="en-US" smtClean="0"/>
              <a:pPr>
                <a:defRPr/>
              </a:pPr>
              <a:t>‹#›</a:t>
            </a:fld>
            <a:endParaRPr lang="en-US" dirty="0"/>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F2A3172-8B33-4E12-B59D-68F1328F7A53}" type="slidenum">
              <a:rPr lang="en-US" smtClean="0"/>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2B2AA0E-2F20-4556-9B12-B9A24C9977E5}"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C2B777A-B80F-4FFA-93AB-70998F050D18}"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7387399B-AA18-46B2-91BE-A619FE5A71CF}"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4364132-988C-4DB0-9B65-E761E9F12930}"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4DD75AFF-A083-4EAE-9951-9EB5C226140F}"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5AFDA2B-A0D8-4D66-B043-5F3E7687E8B6}"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1EB8EBB-42B0-419B-B580-49AACD1A636E}"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28800"/>
            <a:ext cx="83058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667000"/>
            <a:ext cx="8305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3972" name="Rectangle 4"/>
          <p:cNvSpPr>
            <a:spLocks noGrp="1" noChangeArrowheads="1"/>
          </p:cNvSpPr>
          <p:nvPr>
            <p:ph type="dt" sz="half" idx="2"/>
          </p:nvPr>
        </p:nvSpPr>
        <p:spPr bwMode="auto">
          <a:xfrm>
            <a:off x="28956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cs typeface="+mn-cs"/>
              </a:defRPr>
            </a:lvl1pPr>
          </a:lstStyle>
          <a:p>
            <a:pPr>
              <a:defRPr/>
            </a:pPr>
            <a:endParaRPr lang="en-US" dirty="0"/>
          </a:p>
        </p:txBody>
      </p:sp>
      <p:sp>
        <p:nvSpPr>
          <p:cNvPr id="83973" name="Rectangle 5"/>
          <p:cNvSpPr>
            <a:spLocks noGrp="1" noChangeArrowheads="1"/>
          </p:cNvSpPr>
          <p:nvPr>
            <p:ph type="ftr" sz="quarter" idx="3"/>
          </p:nvPr>
        </p:nvSpPr>
        <p:spPr bwMode="auto">
          <a:xfrm>
            <a:off x="43434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cs typeface="+mn-cs"/>
              </a:defRPr>
            </a:lvl1pPr>
          </a:lstStyle>
          <a:p>
            <a:pPr>
              <a:defRPr/>
            </a:pPr>
            <a:endParaRPr lang="en-US" dirty="0"/>
          </a:p>
        </p:txBody>
      </p:sp>
      <p:sp>
        <p:nvSpPr>
          <p:cNvPr id="83974" name="Rectangle 6"/>
          <p:cNvSpPr>
            <a:spLocks noGrp="1" noChangeArrowheads="1"/>
          </p:cNvSpPr>
          <p:nvPr>
            <p:ph type="sldNum" sz="quarter" idx="4"/>
          </p:nvPr>
        </p:nvSpPr>
        <p:spPr bwMode="auto">
          <a:xfrm>
            <a:off x="7391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cs typeface="+mn-cs"/>
              </a:defRPr>
            </a:lvl1pPr>
          </a:lstStyle>
          <a:p>
            <a:pPr>
              <a:defRPr/>
            </a:pPr>
            <a:fld id="{29915CCC-640C-4EF2-8707-8D6CFA69F9D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5"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ransition/>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Verdana" pitchFamily="34" charset="0"/>
        </a:defRPr>
      </a:lvl2pPr>
      <a:lvl3pPr algn="l" rtl="0" eaLnBrk="0" fontAlgn="base" hangingPunct="0">
        <a:spcBef>
          <a:spcPct val="0"/>
        </a:spcBef>
        <a:spcAft>
          <a:spcPct val="0"/>
        </a:spcAft>
        <a:defRPr sz="2800">
          <a:solidFill>
            <a:schemeClr val="tx2"/>
          </a:solidFill>
          <a:latin typeface="Verdana" pitchFamily="34" charset="0"/>
        </a:defRPr>
      </a:lvl3pPr>
      <a:lvl4pPr algn="l" rtl="0" eaLnBrk="0" fontAlgn="base" hangingPunct="0">
        <a:spcBef>
          <a:spcPct val="0"/>
        </a:spcBef>
        <a:spcAft>
          <a:spcPct val="0"/>
        </a:spcAft>
        <a:defRPr sz="2800">
          <a:solidFill>
            <a:schemeClr val="tx2"/>
          </a:solidFill>
          <a:latin typeface="Verdana" pitchFamily="34" charset="0"/>
        </a:defRPr>
      </a:lvl4pPr>
      <a:lvl5pPr algn="l" rtl="0" eaLnBrk="0" fontAlgn="base" hangingPunct="0">
        <a:spcBef>
          <a:spcPct val="0"/>
        </a:spcBef>
        <a:spcAft>
          <a:spcPct val="0"/>
        </a:spcAft>
        <a:defRPr sz="2800">
          <a:solidFill>
            <a:schemeClr val="tx2"/>
          </a:solidFill>
          <a:latin typeface="Verdana" pitchFamily="34" charset="0"/>
        </a:defRPr>
      </a:lvl5pPr>
      <a:lvl6pPr marL="457200" algn="l" rtl="0" eaLnBrk="1" fontAlgn="base" hangingPunct="1">
        <a:spcBef>
          <a:spcPct val="0"/>
        </a:spcBef>
        <a:spcAft>
          <a:spcPct val="0"/>
        </a:spcAft>
        <a:defRPr sz="2800">
          <a:solidFill>
            <a:schemeClr val="tx2"/>
          </a:solidFill>
          <a:latin typeface="Verdana" pitchFamily="34" charset="0"/>
        </a:defRPr>
      </a:lvl6pPr>
      <a:lvl7pPr marL="914400" algn="l" rtl="0" eaLnBrk="1" fontAlgn="base" hangingPunct="1">
        <a:spcBef>
          <a:spcPct val="0"/>
        </a:spcBef>
        <a:spcAft>
          <a:spcPct val="0"/>
        </a:spcAft>
        <a:defRPr sz="2800">
          <a:solidFill>
            <a:schemeClr val="tx2"/>
          </a:solidFill>
          <a:latin typeface="Verdana" pitchFamily="34" charset="0"/>
        </a:defRPr>
      </a:lvl7pPr>
      <a:lvl8pPr marL="1371600" algn="l" rtl="0" eaLnBrk="1" fontAlgn="base" hangingPunct="1">
        <a:spcBef>
          <a:spcPct val="0"/>
        </a:spcBef>
        <a:spcAft>
          <a:spcPct val="0"/>
        </a:spcAft>
        <a:defRPr sz="2800">
          <a:solidFill>
            <a:schemeClr val="tx2"/>
          </a:solidFill>
          <a:latin typeface="Verdana" pitchFamily="34" charset="0"/>
        </a:defRPr>
      </a:lvl8pPr>
      <a:lvl9pPr marL="1828800" algn="l" rtl="0" eaLnBrk="1" fontAlgn="base" hangingPunct="1">
        <a:spcBef>
          <a:spcPct val="0"/>
        </a:spcBef>
        <a:spcAft>
          <a:spcPct val="0"/>
        </a:spcAft>
        <a:defRPr sz="2800">
          <a:solidFill>
            <a:schemeClr val="tx2"/>
          </a:solidFill>
          <a:latin typeface="Verdana" pitchFamily="34" charset="0"/>
        </a:defRPr>
      </a:lvl9pPr>
    </p:titleStyle>
    <p:bodyStyle>
      <a:lvl1pPr marL="342900" indent="-342900" algn="l" rtl="0" eaLnBrk="0" fontAlgn="base" hangingPunct="0">
        <a:lnSpc>
          <a:spcPts val="2600"/>
        </a:lnSpc>
        <a:spcBef>
          <a:spcPct val="0"/>
        </a:spcBef>
        <a:spcAft>
          <a:spcPts val="600"/>
        </a:spcAft>
        <a:buChar char="•"/>
        <a:defRPr sz="3200">
          <a:solidFill>
            <a:schemeClr val="tx1"/>
          </a:solidFill>
          <a:latin typeface="+mn-lt"/>
          <a:ea typeface="+mn-ea"/>
          <a:cs typeface="+mn-cs"/>
        </a:defRPr>
      </a:lvl1pPr>
      <a:lvl2pPr marL="742950" indent="-285750" algn="l" rtl="0" eaLnBrk="0" fontAlgn="base" hangingPunct="0">
        <a:lnSpc>
          <a:spcPts val="2600"/>
        </a:lnSpc>
        <a:spcBef>
          <a:spcPct val="0"/>
        </a:spcBef>
        <a:spcAft>
          <a:spcPts val="600"/>
        </a:spcAft>
        <a:buChar char="–"/>
        <a:defRPr sz="2800">
          <a:solidFill>
            <a:schemeClr val="tx1"/>
          </a:solidFill>
          <a:latin typeface="+mn-lt"/>
        </a:defRPr>
      </a:lvl2pPr>
      <a:lvl3pPr marL="1143000" indent="-228600" algn="l" rtl="0" eaLnBrk="0" fontAlgn="base" hangingPunct="0">
        <a:lnSpc>
          <a:spcPts val="2600"/>
        </a:lnSpc>
        <a:spcBef>
          <a:spcPct val="0"/>
        </a:spcBef>
        <a:spcAft>
          <a:spcPts val="600"/>
        </a:spcAft>
        <a:buChar char="•"/>
        <a:defRPr sz="2400">
          <a:solidFill>
            <a:schemeClr val="tx1"/>
          </a:solidFill>
          <a:latin typeface="+mn-lt"/>
        </a:defRPr>
      </a:lvl3pPr>
      <a:lvl4pPr marL="1600200" indent="-228600" algn="l" rtl="0" eaLnBrk="0" fontAlgn="base" hangingPunct="0">
        <a:lnSpc>
          <a:spcPts val="2600"/>
        </a:lnSpc>
        <a:spcBef>
          <a:spcPct val="0"/>
        </a:spcBef>
        <a:spcAft>
          <a:spcPts val="600"/>
        </a:spcAft>
        <a:buChar char="–"/>
        <a:defRPr sz="2000">
          <a:solidFill>
            <a:schemeClr val="tx1"/>
          </a:solidFill>
          <a:latin typeface="+mn-lt"/>
        </a:defRPr>
      </a:lvl4pPr>
      <a:lvl5pPr marL="2057400" indent="-228600" algn="l" rtl="0" eaLnBrk="0" fontAlgn="base" hangingPunct="0">
        <a:lnSpc>
          <a:spcPts val="2600"/>
        </a:lnSpc>
        <a:spcBef>
          <a:spcPct val="0"/>
        </a:spcBef>
        <a:spcAft>
          <a:spcPts val="600"/>
        </a:spcAft>
        <a:buChar char="»"/>
        <a:defRPr sz="2000">
          <a:solidFill>
            <a:schemeClr val="tx1"/>
          </a:solidFill>
          <a:latin typeface="+mn-lt"/>
        </a:defRPr>
      </a:lvl5pPr>
      <a:lvl6pPr marL="2514600" indent="-228600" algn="l" rtl="0" eaLnBrk="1" fontAlgn="base" hangingPunct="1">
        <a:lnSpc>
          <a:spcPts val="2600"/>
        </a:lnSpc>
        <a:spcBef>
          <a:spcPct val="0"/>
        </a:spcBef>
        <a:spcAft>
          <a:spcPts val="600"/>
        </a:spcAft>
        <a:buChar char="»"/>
        <a:defRPr>
          <a:solidFill>
            <a:schemeClr val="tx1"/>
          </a:solidFill>
          <a:latin typeface="+mn-lt"/>
        </a:defRPr>
      </a:lvl6pPr>
      <a:lvl7pPr marL="2971800" indent="-228600" algn="l" rtl="0" eaLnBrk="1" fontAlgn="base" hangingPunct="1">
        <a:lnSpc>
          <a:spcPts val="2600"/>
        </a:lnSpc>
        <a:spcBef>
          <a:spcPct val="0"/>
        </a:spcBef>
        <a:spcAft>
          <a:spcPts val="600"/>
        </a:spcAft>
        <a:buChar char="»"/>
        <a:defRPr>
          <a:solidFill>
            <a:schemeClr val="tx1"/>
          </a:solidFill>
          <a:latin typeface="+mn-lt"/>
        </a:defRPr>
      </a:lvl7pPr>
      <a:lvl8pPr marL="3429000" indent="-228600" algn="l" rtl="0" eaLnBrk="1" fontAlgn="base" hangingPunct="1">
        <a:lnSpc>
          <a:spcPts val="2600"/>
        </a:lnSpc>
        <a:spcBef>
          <a:spcPct val="0"/>
        </a:spcBef>
        <a:spcAft>
          <a:spcPts val="600"/>
        </a:spcAft>
        <a:buChar char="»"/>
        <a:defRPr>
          <a:solidFill>
            <a:schemeClr val="tx1"/>
          </a:solidFill>
          <a:latin typeface="+mn-lt"/>
        </a:defRPr>
      </a:lvl8pPr>
      <a:lvl9pPr marL="3886200" indent="-228600" algn="l" rtl="0" eaLnBrk="1" fontAlgn="base" hangingPunct="1">
        <a:lnSpc>
          <a:spcPts val="2600"/>
        </a:lnSpc>
        <a:spcBef>
          <a:spcPct val="0"/>
        </a:spcBef>
        <a:spcAft>
          <a:spcPts val="60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29915CCC-640C-4EF2-8707-8D6CFA69F9D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eg"/><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1575;&#1604;&#1588;&#1576;&#1603;&#1577;%20&#1575;&#1604;&#1591;&#1576;&#1610;&#1577;%20B.xlsx"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D.M.S%20Company%20profile%202014-3-5.doc" TargetMode="External"/><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F8DB"/>
        </a:solidFill>
        <a:effectLst/>
      </p:bgPr>
    </p:bg>
    <p:spTree>
      <p:nvGrpSpPr>
        <p:cNvPr id="1" name=""/>
        <p:cNvGrpSpPr/>
        <p:nvPr/>
      </p:nvGrpSpPr>
      <p:grpSpPr>
        <a:xfrm>
          <a:off x="0" y="0"/>
          <a:ext cx="0" cy="0"/>
          <a:chOff x="0" y="0"/>
          <a:chExt cx="0" cy="0"/>
        </a:xfrm>
      </p:grpSpPr>
      <p:sp>
        <p:nvSpPr>
          <p:cNvPr id="2" name="Rectangle 2"/>
          <p:cNvSpPr txBox="1">
            <a:spLocks noChangeArrowheads="1"/>
          </p:cNvSpPr>
          <p:nvPr/>
        </p:nvSpPr>
        <p:spPr>
          <a:xfrm>
            <a:off x="3886200" y="228600"/>
            <a:ext cx="2362200" cy="685801"/>
          </a:xfrm>
          <a:prstGeom prst="rect">
            <a:avLst/>
          </a:prstGeom>
        </p:spPr>
        <p:txBody>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rgbClr val="860000"/>
                </a:solidFill>
                <a:effectLst/>
                <a:uLnTx/>
                <a:uFillTx/>
                <a:latin typeface="+mj-lt"/>
                <a:ea typeface="+mj-ea"/>
                <a:cs typeface="+mj-cs"/>
              </a:rPr>
              <a:t>Welcome!</a:t>
            </a:r>
          </a:p>
        </p:txBody>
      </p:sp>
      <p:sp>
        <p:nvSpPr>
          <p:cNvPr id="3" name="Rectangle 3"/>
          <p:cNvSpPr txBox="1">
            <a:spLocks noChangeArrowheads="1"/>
          </p:cNvSpPr>
          <p:nvPr/>
        </p:nvSpPr>
        <p:spPr>
          <a:xfrm>
            <a:off x="1905000" y="914400"/>
            <a:ext cx="6140450" cy="457200"/>
          </a:xfrm>
          <a:prstGeom prst="rect">
            <a:avLst/>
          </a:prstGeom>
        </p:spPr>
        <p:txBody>
          <a:bodyPr/>
          <a:lstStyle/>
          <a:p>
            <a:pPr marL="342900" marR="0" lvl="0" indent="-342900" algn="ctr" defTabSz="914400" eaLnBrk="1" fontAlgn="auto" latinLnBrk="0" hangingPunct="1">
              <a:lnSpc>
                <a:spcPct val="100000"/>
              </a:lnSpc>
              <a:spcBef>
                <a:spcPct val="20000"/>
              </a:spcBef>
              <a:spcAft>
                <a:spcPts val="0"/>
              </a:spcAft>
              <a:buClrTx/>
              <a:buSzTx/>
              <a:tabLst/>
              <a:defRPr/>
            </a:pPr>
            <a:r>
              <a:rPr kumimoji="0" lang="en-US" sz="3200" b="1" i="0" u="sng" strike="noStrike" kern="1200" cap="none" spc="0" normalizeH="0" baseline="0" noProof="0" dirty="0" smtClean="0">
                <a:ln>
                  <a:noFill/>
                </a:ln>
                <a:solidFill>
                  <a:srgbClr val="000066"/>
                </a:solidFill>
                <a:effectLst>
                  <a:outerShdw blurRad="38100" dist="38100" dir="2700000" algn="tl">
                    <a:srgbClr val="000000">
                      <a:alpha val="43137"/>
                    </a:srgbClr>
                  </a:outerShdw>
                </a:effectLst>
                <a:uLnTx/>
                <a:uFillTx/>
                <a:latin typeface="+mn-lt"/>
                <a:ea typeface="+mn-ea"/>
                <a:cs typeface="+mn-cs"/>
              </a:rPr>
              <a:t>Diamond Medical Services</a:t>
            </a:r>
            <a:endParaRPr kumimoji="0" lang="en-US" sz="3200" b="1" i="0" u="sng" strike="noStrike" kern="1200" cap="none" spc="0" normalizeH="0" baseline="0" noProof="0" dirty="0">
              <a:ln>
                <a:noFill/>
              </a:ln>
              <a:solidFill>
                <a:srgbClr val="000066"/>
              </a:solidFill>
              <a:effectLst>
                <a:outerShdw blurRad="38100" dist="38100" dir="2700000" algn="tl">
                  <a:srgbClr val="000000">
                    <a:alpha val="43137"/>
                  </a:srgbClr>
                </a:outerShdw>
              </a:effectLst>
              <a:uLnTx/>
              <a:uFillTx/>
              <a:latin typeface="+mn-lt"/>
              <a:ea typeface="+mn-ea"/>
              <a:cs typeface="+mn-cs"/>
            </a:endParaRPr>
          </a:p>
        </p:txBody>
      </p:sp>
      <p:pic>
        <p:nvPicPr>
          <p:cNvPr id="4" name="Picture 2" descr="Z:\Hossam Emam\Etihad\Medical.jpg"/>
          <p:cNvPicPr>
            <a:picLocks noChangeAspect="1" noChangeArrowheads="1"/>
          </p:cNvPicPr>
          <p:nvPr/>
        </p:nvPicPr>
        <p:blipFill>
          <a:blip r:embed="rId2" cstate="print"/>
          <a:srcRect/>
          <a:stretch>
            <a:fillRect/>
          </a:stretch>
        </p:blipFill>
        <p:spPr bwMode="auto">
          <a:xfrm>
            <a:off x="0" y="1600200"/>
            <a:ext cx="9144000" cy="4876800"/>
          </a:xfrm>
          <a:prstGeom prst="rect">
            <a:avLst/>
          </a:prstGeom>
          <a:noFill/>
        </p:spPr>
      </p:pic>
      <p:pic>
        <p:nvPicPr>
          <p:cNvPr id="5" name="Picture 2" descr="Z:\Hossam Emam\Logo.bmp"/>
          <p:cNvPicPr>
            <a:picLocks noChangeAspect="1" noChangeArrowheads="1"/>
          </p:cNvPicPr>
          <p:nvPr/>
        </p:nvPicPr>
        <p:blipFill>
          <a:blip r:embed="rId3" cstate="print"/>
          <a:srcRect/>
          <a:stretch>
            <a:fillRect/>
          </a:stretch>
        </p:blipFill>
        <p:spPr bwMode="auto">
          <a:xfrm>
            <a:off x="381000" y="152400"/>
            <a:ext cx="1371600" cy="136842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a:xfrm>
            <a:off x="457200" y="2210937"/>
            <a:ext cx="8236424" cy="3915226"/>
          </a:xfrm>
          <a:solidFill>
            <a:schemeClr val="accent4">
              <a:lumMod val="75000"/>
            </a:schemeClr>
          </a:solidFill>
          <a:ln>
            <a:solidFill>
              <a:schemeClr val="accent4">
                <a:lumMod val="60000"/>
                <a:lumOff val="40000"/>
              </a:schemeClr>
            </a:solidFill>
          </a:ln>
        </p:spPr>
        <p:txBody>
          <a:bodyPr/>
          <a:lstStyle/>
          <a:p>
            <a:endParaRPr lang="ar-EG" dirty="0" smtClean="0"/>
          </a:p>
          <a:p>
            <a:endParaRPr lang="ar-EG" dirty="0"/>
          </a:p>
          <a:p>
            <a:pPr lvl="0" algn="ctr"/>
            <a:r>
              <a:rPr lang="ar-EG" sz="5400" dirty="0">
                <a:ln w="12700">
                  <a:prstDash val="solid"/>
                </a:ln>
                <a:solidFill>
                  <a:schemeClr val="bg1"/>
                </a:solidFill>
                <a:effectLst>
                  <a:outerShdw blurRad="41275" dist="20320" dir="1800000" algn="tl" rotWithShape="0">
                    <a:srgbClr val="000000">
                      <a:alpha val="40000"/>
                    </a:srgbClr>
                  </a:outerShdw>
                </a:effectLst>
              </a:rPr>
              <a:t>طريقة تلقي الخدمة</a:t>
            </a:r>
          </a:p>
          <a:p>
            <a:endParaRPr lang="ar-EG" dirty="0"/>
          </a:p>
        </p:txBody>
      </p:sp>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343383203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78259508"/>
              </p:ext>
            </p:extLst>
          </p:nvPr>
        </p:nvGraphicFramePr>
        <p:xfrm>
          <a:off x="457200" y="2087563"/>
          <a:ext cx="822325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Z:\Hossam Emam\Etihad\Medical.jpg"/>
          <p:cNvPicPr>
            <a:picLocks noChangeAspect="1" noChangeArrowheads="1"/>
          </p:cNvPicPr>
          <p:nvPr/>
        </p:nvPicPr>
        <p:blipFill>
          <a:blip r:embed="rId7"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278718110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a:xfrm>
            <a:off x="457200" y="2197290"/>
            <a:ext cx="8236424" cy="3928873"/>
          </a:xfrm>
          <a:solidFill>
            <a:schemeClr val="tx2">
              <a:lumMod val="40000"/>
              <a:lumOff val="60000"/>
            </a:schemeClr>
          </a:solidFill>
        </p:spPr>
        <p:txBody>
          <a:bodyPr>
            <a:normAutofit fontScale="92500"/>
          </a:bodyPr>
          <a:lstStyle/>
          <a:p>
            <a:pPr algn="ctr"/>
            <a:r>
              <a:rPr lang="ar-EG" b="1" u="sng" dirty="0" smtClean="0">
                <a:solidFill>
                  <a:schemeClr val="bg1"/>
                </a:solidFill>
              </a:rPr>
              <a:t>الحالات الطارئة</a:t>
            </a:r>
          </a:p>
          <a:p>
            <a:r>
              <a:rPr lang="ar-EG" sz="3000" dirty="0"/>
              <a:t>يتوجه المشترك للكشف مباشرة فى أقسام الطوارئ ( طوال 24 ساعة يومياُ ) و ذلك بإحدى المستشفيات المعتمدة بالهيئة الطبية بالجمهورية وذلك بتقديم كارنية إشتراك </a:t>
            </a:r>
            <a:r>
              <a:rPr lang="en-US" sz="3000" b="1" dirty="0"/>
              <a:t>DMS</a:t>
            </a:r>
            <a:r>
              <a:rPr lang="ar-EG" sz="3000" dirty="0"/>
              <a:t> عند الوصول للمستشفى حيث تتم له كافة الإجراءات الطبية اللازمة له و تشمل: (الأشعة والتحاليل – العلاج الداخلى – صرف الأدوية الداخلية – الإقامة والعمليات).</a:t>
            </a:r>
            <a:endParaRPr lang="en-US" sz="3000" dirty="0"/>
          </a:p>
          <a:p>
            <a:r>
              <a:rPr lang="ar-EG" sz="3000" b="1" dirty="0"/>
              <a:t>تعريف الحالات الطارئة:</a:t>
            </a:r>
            <a:endParaRPr lang="en-US" sz="3000" dirty="0"/>
          </a:p>
          <a:p>
            <a:r>
              <a:rPr lang="ar-EG" sz="3000" dirty="0"/>
              <a:t>(هو كل ما يهدد حياة الإنسان أو الم لا يتحمله المريض)</a:t>
            </a:r>
            <a:endParaRPr lang="en-US" sz="3000" dirty="0"/>
          </a:p>
          <a:p>
            <a:pPr marL="0" indent="0" algn="ctr">
              <a:buNone/>
            </a:pPr>
            <a:endParaRPr lang="ar-EG" dirty="0"/>
          </a:p>
        </p:txBody>
      </p:sp>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203783966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graphicFrame>
        <p:nvGraphicFramePr>
          <p:cNvPr id="10" name="Content Placeholder 9"/>
          <p:cNvGraphicFramePr>
            <a:graphicFrameLocks noGrp="1"/>
          </p:cNvGraphicFramePr>
          <p:nvPr>
            <p:ph idx="1"/>
            <p:extLst>
              <p:ext uri="{D42A27DB-BD31-4B8C-83A1-F6EECF244321}">
                <p14:modId xmlns:p14="http://schemas.microsoft.com/office/powerpoint/2010/main" val="1833745578"/>
              </p:ext>
            </p:extLst>
          </p:nvPr>
        </p:nvGraphicFramePr>
        <p:xfrm>
          <a:off x="736978" y="2230817"/>
          <a:ext cx="8065827" cy="3965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8571091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a:xfrm>
            <a:off x="457199" y="2169994"/>
            <a:ext cx="8263719" cy="3956169"/>
          </a:xfrm>
          <a:solidFill>
            <a:schemeClr val="tx2">
              <a:lumMod val="40000"/>
              <a:lumOff val="60000"/>
            </a:schemeClr>
          </a:solidFill>
        </p:spPr>
        <p:txBody>
          <a:bodyPr>
            <a:normAutofit/>
          </a:bodyPr>
          <a:lstStyle/>
          <a:p>
            <a:pPr lvl="0" algn="ctr"/>
            <a:r>
              <a:rPr lang="ar-EG" sz="4800" b="1" u="sng" dirty="0">
                <a:solidFill>
                  <a:schemeClr val="bg1"/>
                </a:solidFill>
              </a:rPr>
              <a:t>خدمة </a:t>
            </a:r>
            <a:r>
              <a:rPr lang="ar-EG" sz="4800" b="1" u="sng" dirty="0" smtClean="0">
                <a:solidFill>
                  <a:schemeClr val="bg1"/>
                </a:solidFill>
              </a:rPr>
              <a:t>الكشف</a:t>
            </a:r>
          </a:p>
          <a:p>
            <a:pPr marL="0" lvl="0" indent="0">
              <a:buNone/>
            </a:pPr>
            <a:endParaRPr lang="ar-EG" sz="2600" dirty="0" smtClean="0"/>
          </a:p>
          <a:p>
            <a:pPr marL="0" lvl="0" indent="0">
              <a:buNone/>
            </a:pPr>
            <a:r>
              <a:rPr lang="ar-EG" sz="2600" dirty="0" smtClean="0"/>
              <a:t>يتم الحصول </a:t>
            </a:r>
            <a:r>
              <a:rPr lang="ar-EG" sz="2600" dirty="0"/>
              <a:t>على هذه الخدمة </a:t>
            </a:r>
            <a:r>
              <a:rPr lang="ar-EG" sz="2800" dirty="0" smtClean="0"/>
              <a:t>بخطابات تحويل عن طريق</a:t>
            </a:r>
          </a:p>
          <a:p>
            <a:pPr lvl="0"/>
            <a:r>
              <a:rPr lang="ar-EG" sz="2800" dirty="0" smtClean="0"/>
              <a:t>اطباء  المواقع المتواجدين فى الشركات يوميا من الساعة 9 حتى 12 ظهراً</a:t>
            </a:r>
          </a:p>
          <a:p>
            <a:pPr lvl="0"/>
            <a:r>
              <a:rPr lang="ar-EG" sz="2800" dirty="0" smtClean="0"/>
              <a:t>اطباء معتمدين من شركة</a:t>
            </a:r>
            <a:r>
              <a:rPr lang="en-US" sz="2800" dirty="0" smtClean="0"/>
              <a:t>DMS</a:t>
            </a:r>
            <a:r>
              <a:rPr lang="ar-EG" sz="2800" dirty="0" smtClean="0"/>
              <a:t> فى المحافظات </a:t>
            </a:r>
          </a:p>
        </p:txBody>
      </p:sp>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28267698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
        <p:nvSpPr>
          <p:cNvPr id="2" name="Title 1"/>
          <p:cNvSpPr>
            <a:spLocks noGrp="1"/>
          </p:cNvSpPr>
          <p:nvPr>
            <p:ph type="title"/>
          </p:nvPr>
        </p:nvSpPr>
        <p:spPr>
          <a:xfrm>
            <a:off x="419101" y="1905000"/>
            <a:ext cx="8305800" cy="838200"/>
          </a:xfrm>
          <a:solidFill>
            <a:schemeClr val="accent1">
              <a:lumMod val="75000"/>
            </a:schemeClr>
          </a:solidFill>
        </p:spPr>
        <p:txBody>
          <a:bodyPr/>
          <a:lstStyle/>
          <a:p>
            <a:pPr algn="r" rtl="1"/>
            <a:r>
              <a:rPr lang="ar-EG" dirty="0" smtClean="0">
                <a:solidFill>
                  <a:schemeClr val="bg1"/>
                </a:solidFill>
              </a:rPr>
              <a:t>خدمات الفحوصات الطبية ( التحاليل و الاشعة و العلاج الطبيعى)</a:t>
            </a:r>
            <a:endParaRPr lang="ar-EG" dirty="0">
              <a:solidFill>
                <a:schemeClr val="bg1"/>
              </a:solidFill>
            </a:endParaRPr>
          </a:p>
        </p:txBody>
      </p:sp>
      <p:sp>
        <p:nvSpPr>
          <p:cNvPr id="3" name="Content Placeholder 2"/>
          <p:cNvSpPr>
            <a:spLocks noGrp="1"/>
          </p:cNvSpPr>
          <p:nvPr>
            <p:ph idx="1"/>
          </p:nvPr>
        </p:nvSpPr>
        <p:spPr>
          <a:solidFill>
            <a:schemeClr val="accent2"/>
          </a:solidFill>
        </p:spPr>
        <p:txBody>
          <a:bodyPr/>
          <a:lstStyle/>
          <a:p>
            <a:pPr marL="0" indent="0" algn="r" rtl="1">
              <a:buNone/>
            </a:pPr>
            <a:r>
              <a:rPr lang="ar-EG" sz="2800" dirty="0"/>
              <a:t>يتم الحصول على الخدمة كالتالى</a:t>
            </a:r>
            <a:r>
              <a:rPr lang="ar-EG" sz="2800" dirty="0" smtClean="0"/>
              <a:t>:-</a:t>
            </a:r>
          </a:p>
          <a:p>
            <a:pPr marL="0" indent="0" algn="r" rtl="1">
              <a:buNone/>
            </a:pPr>
            <a:endParaRPr lang="en-US" sz="2800" dirty="0"/>
          </a:p>
          <a:p>
            <a:pPr algn="r" rtl="1"/>
            <a:r>
              <a:rPr lang="ar-EG" sz="2800" dirty="0"/>
              <a:t>تتم عن طريق النماذج الخاصة بالخدمات والمتوفرة لدى الأطباء بالعيادات الخاصة والعيادات الخارجية للمستشفيات</a:t>
            </a:r>
            <a:r>
              <a:rPr lang="ar-EG" sz="2800" dirty="0" smtClean="0"/>
              <a:t>.</a:t>
            </a:r>
          </a:p>
          <a:p>
            <a:pPr algn="r" rtl="1"/>
            <a:endParaRPr lang="en-US" sz="2800" dirty="0"/>
          </a:p>
          <a:p>
            <a:pPr algn="r" rtl="1"/>
            <a:r>
              <a:rPr lang="ar-EG" sz="2800" dirty="0"/>
              <a:t>ويتوجه المريض مباشرة الى اى مركز من مراكز الأشعة او معمل من معامل </a:t>
            </a:r>
            <a:r>
              <a:rPr lang="ar-EG" sz="2800" dirty="0" smtClean="0"/>
              <a:t>التحاليل او مركز علاج طبيعى </a:t>
            </a:r>
            <a:r>
              <a:rPr lang="ar-EG" sz="2800" dirty="0"/>
              <a:t>داخل الهيئة الطبية </a:t>
            </a:r>
            <a:r>
              <a:rPr lang="ar-EG" sz="2400" dirty="0"/>
              <a:t>( </a:t>
            </a:r>
            <a:r>
              <a:rPr lang="ar-EG" sz="2400" b="1" dirty="0"/>
              <a:t>لا يتم إجراء هذه الخدمة داخل المستشفيات الا فى حالات الطوارئ</a:t>
            </a:r>
            <a:r>
              <a:rPr lang="ar-EG" sz="2400" dirty="0"/>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6220"/>
            <a:ext cx="8291015" cy="660779"/>
          </a:xfrm>
        </p:spPr>
        <p:txBody>
          <a:bodyPr/>
          <a:lstStyle/>
          <a:p>
            <a:pPr lvl="0" algn="r" rtl="1"/>
            <a:r>
              <a:rPr lang="ar-EG" b="1" u="sng" dirty="0"/>
              <a:t>خدمات الجراحات: </a:t>
            </a:r>
            <a:r>
              <a:rPr lang="en-US" dirty="0"/>
              <a:t/>
            </a:r>
            <a:br>
              <a:rPr lang="en-US" dirty="0"/>
            </a:br>
            <a:endParaRPr lang="ar-EG" dirty="0"/>
          </a:p>
        </p:txBody>
      </p:sp>
      <p:sp>
        <p:nvSpPr>
          <p:cNvPr id="3" name="Content Placeholder 2"/>
          <p:cNvSpPr>
            <a:spLocks noGrp="1"/>
          </p:cNvSpPr>
          <p:nvPr>
            <p:ph idx="1"/>
          </p:nvPr>
        </p:nvSpPr>
        <p:spPr/>
        <p:txBody>
          <a:bodyPr/>
          <a:lstStyle/>
          <a:p>
            <a:pPr algn="ctr" rtl="1"/>
            <a:r>
              <a:rPr lang="ar-EG" dirty="0"/>
              <a:t>فى حالة توصية أحد الأستشاريين لأجراء جراحة يتم أرسال تقرير الأستشارى بعمل الجراحة لطبيب الموقع </a:t>
            </a:r>
            <a:r>
              <a:rPr lang="ar-EG" dirty="0" smtClean="0"/>
              <a:t>او الادارة الطبية للشركة القابضة  </a:t>
            </a:r>
            <a:r>
              <a:rPr lang="ar-EG" dirty="0"/>
              <a:t>لاخذ موافقة على طلب الجراحة وفقاً لبنود التعاقد.</a:t>
            </a:r>
            <a:endParaRPr lang="en-US" dirty="0"/>
          </a:p>
          <a:p>
            <a:pPr algn="r" rtl="1"/>
            <a:endParaRPr lang="ar-EG" dirty="0"/>
          </a:p>
        </p:txBody>
      </p:sp>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13474488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7" y="2389580"/>
            <a:ext cx="7438029" cy="2862322"/>
          </a:xfrm>
          <a:prstGeom prst="rect">
            <a:avLst/>
          </a:prstGeom>
        </p:spPr>
        <p:txBody>
          <a:bodyPr wrap="square">
            <a:spAutoFit/>
          </a:bodyPr>
          <a:lstStyle/>
          <a:p>
            <a:pPr lvl="0" algn="r" rtl="1"/>
            <a:r>
              <a:rPr lang="ar-EG" b="1" u="sng" dirty="0"/>
              <a:t>خدمة صرف العلاج:</a:t>
            </a:r>
            <a:endParaRPr lang="en-US" dirty="0"/>
          </a:p>
          <a:p>
            <a:pPr algn="r" rtl="1"/>
            <a:r>
              <a:rPr lang="ar-EG" dirty="0"/>
              <a:t>تتحمل شركة </a:t>
            </a:r>
            <a:r>
              <a:rPr lang="en-US" b="1" dirty="0"/>
              <a:t>DMS</a:t>
            </a:r>
            <a:r>
              <a:rPr lang="en-US" dirty="0"/>
              <a:t> </a:t>
            </a:r>
            <a:r>
              <a:rPr lang="ar-EG" dirty="0"/>
              <a:t> خدمات صرف العلاج </a:t>
            </a:r>
            <a:r>
              <a:rPr lang="ar-EG" dirty="0" smtClean="0"/>
              <a:t>الدوائى  </a:t>
            </a:r>
            <a:r>
              <a:rPr lang="ar-EG" dirty="0"/>
              <a:t>لنسبة </a:t>
            </a:r>
            <a:r>
              <a:rPr lang="ar-EG" b="1" dirty="0"/>
              <a:t>80%</a:t>
            </a:r>
            <a:r>
              <a:rPr lang="ar-EG" dirty="0"/>
              <a:t> من قيمة الوصفة الطبية.</a:t>
            </a:r>
            <a:endParaRPr lang="en-US" dirty="0"/>
          </a:p>
          <a:p>
            <a:pPr algn="r" rtl="1"/>
            <a:r>
              <a:rPr lang="ar-EG" b="1" dirty="0"/>
              <a:t>أشكال نموذج العلاج:</a:t>
            </a:r>
            <a:endParaRPr lang="en-US" dirty="0"/>
          </a:p>
          <a:p>
            <a:pPr algn="r" rtl="1"/>
            <a:r>
              <a:rPr lang="ar-EG" dirty="0"/>
              <a:t>مكونة من ثلاث ورقات:-</a:t>
            </a:r>
            <a:endParaRPr lang="en-US" dirty="0"/>
          </a:p>
          <a:p>
            <a:pPr algn="r" rtl="1"/>
            <a:r>
              <a:rPr lang="ar-EG" dirty="0"/>
              <a:t>- (نسخة الطبيب).</a:t>
            </a:r>
            <a:endParaRPr lang="en-US" dirty="0"/>
          </a:p>
          <a:p>
            <a:pPr algn="r" rtl="1"/>
            <a:r>
              <a:rPr lang="ar-EG" dirty="0"/>
              <a:t>- (نسخة الأستشارة).</a:t>
            </a:r>
            <a:endParaRPr lang="en-US" dirty="0"/>
          </a:p>
          <a:p>
            <a:pPr algn="r" rtl="1"/>
            <a:r>
              <a:rPr lang="ar-EG" dirty="0"/>
              <a:t>- (نسخة الصيدلية).</a:t>
            </a:r>
            <a:endParaRPr lang="en-US" dirty="0"/>
          </a:p>
          <a:p>
            <a:pPr algn="r" rtl="1"/>
            <a:r>
              <a:rPr lang="ar-EG" dirty="0"/>
              <a:t>تصرف الأدوية وفقاً للكميات المكتوبة بها ولا يتم الرجوع مطلقاً للشركة لأخذ موافقة عليها الا فى حالة العلاج الشهرى والمزمن وفى حالة تعدى الوصفة الطبية لاكثر من </a:t>
            </a:r>
            <a:r>
              <a:rPr lang="ar-EG" b="1" dirty="0"/>
              <a:t>250</a:t>
            </a:r>
            <a:r>
              <a:rPr lang="ar-EG" dirty="0"/>
              <a:t> جنية فيجب أخذ موافقة  من </a:t>
            </a:r>
            <a:r>
              <a:rPr lang="ar-EG" dirty="0" smtClean="0"/>
              <a:t>الادارة الطبية للمطارات </a:t>
            </a:r>
          </a:p>
        </p:txBody>
      </p:sp>
      <p:pic>
        <p:nvPicPr>
          <p:cNvPr id="3"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287885690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7797" y="2238233"/>
            <a:ext cx="8052179" cy="3139321"/>
          </a:xfrm>
          <a:prstGeom prst="rect">
            <a:avLst/>
          </a:prstGeom>
        </p:spPr>
        <p:txBody>
          <a:bodyPr wrap="square">
            <a:spAutoFit/>
          </a:bodyPr>
          <a:lstStyle/>
          <a:p>
            <a:pPr algn="r" rtl="1"/>
            <a:r>
              <a:rPr lang="ar-EG" dirty="0"/>
              <a:t>6</a:t>
            </a:r>
            <a:r>
              <a:rPr lang="ar-EG" b="1" u="sng" dirty="0"/>
              <a:t>- خدمات المزايا الاضافية تكون بنظام الدفع و الاسترداد</a:t>
            </a:r>
            <a:endParaRPr lang="en-US" dirty="0"/>
          </a:p>
          <a:p>
            <a:pPr algn="r" rtl="1"/>
            <a:r>
              <a:rPr lang="ar-EG" dirty="0"/>
              <a:t> </a:t>
            </a:r>
            <a:endParaRPr lang="en-US" dirty="0"/>
          </a:p>
          <a:p>
            <a:pPr algn="r" rtl="1"/>
            <a:r>
              <a:rPr lang="ar-EG" dirty="0"/>
              <a:t> </a:t>
            </a:r>
            <a:endParaRPr lang="en-US" dirty="0"/>
          </a:p>
          <a:p>
            <a:pPr lvl="0" algn="r" rtl="1"/>
            <a:r>
              <a:rPr lang="ar-EG" b="1" u="sng" dirty="0"/>
              <a:t>خدمات علاج الأسنان:  و يشمل </a:t>
            </a:r>
            <a:r>
              <a:rPr lang="ar-SA" b="1" u="sng" dirty="0"/>
              <a:t>علاج اللثة و الحشو و الخلع و علاج الجذور دون التركيبات و التقويم بحد اقصي 1000 جنيه للفرد سنويا</a:t>
            </a:r>
            <a:r>
              <a:rPr lang="ar-EG" u="sng" dirty="0"/>
              <a:t> و هو مغطى 100 % داخل الهيئه الطبيه  وخارج الهيئه الطبيه يتم  </a:t>
            </a:r>
            <a:r>
              <a:rPr lang="ar-EG" u="sng"/>
              <a:t>استرداد </a:t>
            </a:r>
            <a:r>
              <a:rPr lang="ar-EG" u="sng" smtClean="0"/>
              <a:t>100% </a:t>
            </a:r>
            <a:r>
              <a:rPr lang="ar-EG" u="sng" dirty="0"/>
              <a:t>من قيمة الفاتورة الفعلية .</a:t>
            </a:r>
            <a:endParaRPr lang="en-US" u="sng" dirty="0"/>
          </a:p>
          <a:p>
            <a:pPr lvl="0" algn="r" rtl="1"/>
            <a:r>
              <a:rPr lang="ar-EG" b="1" u="sng" dirty="0"/>
              <a:t>خدمات البصريات:  و تشمل </a:t>
            </a:r>
            <a:r>
              <a:rPr lang="ar-SA" b="1" u="sng" dirty="0"/>
              <a:t>كشف النظارة و النظارة الطبية مرة واحدة كل سنتين بحد اقصي 300 جنيه للفرد</a:t>
            </a:r>
            <a:r>
              <a:rPr lang="ar-SA" u="sng" dirty="0"/>
              <a:t> </a:t>
            </a:r>
            <a:endParaRPr lang="en-US" u="sng" dirty="0"/>
          </a:p>
          <a:p>
            <a:pPr lvl="0" algn="r" rtl="1"/>
            <a:r>
              <a:rPr lang="ar-EG" b="1" u="sng" dirty="0"/>
              <a:t>خدمات الحمل والولاده :</a:t>
            </a:r>
            <a:endParaRPr lang="en-US" u="sng" dirty="0"/>
          </a:p>
          <a:p>
            <a:pPr algn="r" rtl="1"/>
            <a:r>
              <a:rPr lang="ar-EG" dirty="0"/>
              <a:t> </a:t>
            </a:r>
            <a:r>
              <a:rPr lang="ar-SA" b="1" dirty="0"/>
              <a:t>و يكون  للعاملات فقط و بحد اقصي ثلاث مرات طوال مدة الخدمة:</a:t>
            </a:r>
            <a:endParaRPr lang="en-US" dirty="0"/>
          </a:p>
          <a:p>
            <a:pPr algn="r" rtl="1"/>
            <a:r>
              <a:rPr lang="ar-EG" dirty="0"/>
              <a:t>   أسترداد نقدى 100% بحد أقصى </a:t>
            </a:r>
            <a:r>
              <a:rPr lang="ar-EG" b="1" dirty="0"/>
              <a:t>1500 </a:t>
            </a:r>
            <a:r>
              <a:rPr lang="ar-EG" dirty="0"/>
              <a:t>للولاده الطبيعيه أو </a:t>
            </a:r>
            <a:r>
              <a:rPr lang="ar-EG" b="1" dirty="0"/>
              <a:t>3000</a:t>
            </a:r>
            <a:r>
              <a:rPr lang="ar-EG" dirty="0"/>
              <a:t> للولاده القيصريه </a:t>
            </a:r>
            <a:r>
              <a:rPr lang="en-US" dirty="0"/>
              <a:t>.</a:t>
            </a:r>
          </a:p>
        </p:txBody>
      </p:sp>
      <p:pic>
        <p:nvPicPr>
          <p:cNvPr id="4" name="Picture 7" descr="Picture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86023" cy="18560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9" descr="810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8096" y="-74777"/>
            <a:ext cx="2715903" cy="191978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eyee_IMG_4456_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6025" y="-20187"/>
            <a:ext cx="3942071" cy="1876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68686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1821" y="2274838"/>
            <a:ext cx="7615451" cy="2031325"/>
          </a:xfrm>
          <a:prstGeom prst="rect">
            <a:avLst/>
          </a:prstGeom>
        </p:spPr>
        <p:txBody>
          <a:bodyPr wrap="square">
            <a:spAutoFit/>
          </a:bodyPr>
          <a:lstStyle/>
          <a:p>
            <a:pPr lvl="0" algn="r" rtl="1"/>
            <a:r>
              <a:rPr lang="ar-EG" b="1" u="sng" dirty="0"/>
              <a:t>الأوراق </a:t>
            </a:r>
            <a:r>
              <a:rPr lang="ar-EG" b="1" u="sng" dirty="0" smtClean="0"/>
              <a:t>المطلوبة </a:t>
            </a:r>
            <a:r>
              <a:rPr lang="ar-EG" b="1" u="sng" dirty="0"/>
              <a:t>للأسترداد النقدى :</a:t>
            </a:r>
            <a:endParaRPr lang="en-US" dirty="0"/>
          </a:p>
          <a:p>
            <a:pPr lvl="0" algn="r" rtl="1"/>
            <a:r>
              <a:rPr lang="ar-EG" b="1" dirty="0"/>
              <a:t>أصل ايصال الدفع / الفاتورة .</a:t>
            </a:r>
            <a:endParaRPr lang="en-US" dirty="0"/>
          </a:p>
          <a:p>
            <a:pPr lvl="0" algn="r" rtl="1"/>
            <a:r>
              <a:rPr lang="ar-EG" b="1" dirty="0"/>
              <a:t>التشخيص .</a:t>
            </a:r>
            <a:endParaRPr lang="en-US" dirty="0"/>
          </a:p>
          <a:p>
            <a:pPr lvl="0" algn="r" rtl="1"/>
            <a:r>
              <a:rPr lang="ar-EG" b="1" dirty="0"/>
              <a:t>صورة الروشتة .</a:t>
            </a:r>
            <a:endParaRPr lang="en-US" dirty="0"/>
          </a:p>
          <a:p>
            <a:pPr lvl="0" algn="r" rtl="1"/>
            <a:r>
              <a:rPr lang="ar-EG" b="1" dirty="0"/>
              <a:t>  صورة التحاليل/ الأشعة  .  </a:t>
            </a:r>
            <a:endParaRPr lang="en-US" dirty="0"/>
          </a:p>
          <a:p>
            <a:pPr lvl="0" algn="r" rtl="1"/>
            <a:r>
              <a:rPr lang="ar-EG" b="1" dirty="0"/>
              <a:t>ورقة المطالبة .</a:t>
            </a:r>
            <a:endParaRPr lang="en-US" dirty="0"/>
          </a:p>
          <a:p>
            <a:pPr algn="r"/>
            <a:r>
              <a:rPr lang="ar-EG" b="1" dirty="0"/>
              <a:t>فى حاله استرداد نظاره طبيه يلزم وجود كشف ومقاس عدسات النظاره.</a:t>
            </a:r>
            <a:endParaRPr lang="ar-EG" dirty="0"/>
          </a:p>
        </p:txBody>
      </p:sp>
    </p:spTree>
    <p:extLst>
      <p:ext uri="{BB962C8B-B14F-4D97-AF65-F5344CB8AC3E}">
        <p14:creationId xmlns:p14="http://schemas.microsoft.com/office/powerpoint/2010/main" val="29276404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891252494"/>
              </p:ext>
            </p:extLst>
          </p:nvPr>
        </p:nvGraphicFramePr>
        <p:xfrm>
          <a:off x="3276600" y="152400"/>
          <a:ext cx="53340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6-Point Star 9"/>
          <p:cNvSpPr/>
          <p:nvPr/>
        </p:nvSpPr>
        <p:spPr>
          <a:xfrm>
            <a:off x="419099" y="2438400"/>
            <a:ext cx="2552701" cy="2819400"/>
          </a:xfrm>
          <a:prstGeom prst="star6">
            <a:avLst/>
          </a:prstGeom>
          <a:solidFill>
            <a:srgbClr val="FFFF99"/>
          </a:solidFill>
          <a:ln>
            <a:solidFill>
              <a:srgbClr val="EEB42D"/>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200" b="1" dirty="0" smtClean="0">
                <a:solidFill>
                  <a:srgbClr val="002060"/>
                </a:solidFill>
              </a:rPr>
              <a:t>محتويات العرض</a:t>
            </a:r>
            <a:endParaRPr lang="ar-EG" sz="3200" b="1" dirty="0">
              <a:solidFill>
                <a:srgbClr val="002060"/>
              </a:solidFill>
            </a:endParaRPr>
          </a:p>
        </p:txBody>
      </p:sp>
      <p:pic>
        <p:nvPicPr>
          <p:cNvPr id="5" name="Picture 2" descr="Z:\Hossam Emam\Logo.bmp"/>
          <p:cNvPicPr>
            <a:picLocks noChangeAspect="1" noChangeArrowheads="1"/>
          </p:cNvPicPr>
          <p:nvPr/>
        </p:nvPicPr>
        <p:blipFill>
          <a:blip r:embed="rId7" cstate="print"/>
          <a:srcRect/>
          <a:stretch>
            <a:fillRect/>
          </a:stretch>
        </p:blipFill>
        <p:spPr bwMode="auto">
          <a:xfrm>
            <a:off x="381000" y="152400"/>
            <a:ext cx="1371600" cy="1368425"/>
          </a:xfrm>
          <a:prstGeom prst="rect">
            <a:avLst/>
          </a:prstGeom>
          <a:noFill/>
        </p:spPr>
      </p:pic>
    </p:spTree>
    <p:extLst>
      <p:ext uri="{BB962C8B-B14F-4D97-AF65-F5344CB8AC3E}">
        <p14:creationId xmlns:p14="http://schemas.microsoft.com/office/powerpoint/2010/main" val="37544287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05719" y="2770497"/>
            <a:ext cx="6564574" cy="2292822"/>
            <a:chOff x="560613" y="2269645"/>
            <a:chExt cx="4212773" cy="503477"/>
          </a:xfrm>
        </p:grpSpPr>
        <p:sp>
          <p:nvSpPr>
            <p:cNvPr id="3" name="Rounded Rectangle 2"/>
            <p:cNvSpPr/>
            <p:nvPr/>
          </p:nvSpPr>
          <p:spPr>
            <a:xfrm>
              <a:off x="560613" y="2269645"/>
              <a:ext cx="4212773" cy="503477"/>
            </a:xfrm>
            <a:prstGeom prst="roundRect">
              <a:avLst>
                <a:gd name="adj" fmla="val 10000"/>
              </a:avLst>
            </a:prstGeom>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sp>
        <p:sp>
          <p:nvSpPr>
            <p:cNvPr id="4" name="Rounded Rectangle 4"/>
            <p:cNvSpPr/>
            <p:nvPr/>
          </p:nvSpPr>
          <p:spPr>
            <a:xfrm>
              <a:off x="575359" y="2284391"/>
              <a:ext cx="4183281" cy="4739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4400" b="0" kern="1200" cap="none" spc="0" dirty="0" smtClean="0">
                  <a:ln w="12700">
                    <a:prstDash val="solid"/>
                  </a:ln>
                  <a:effectLst>
                    <a:outerShdw blurRad="41275" dist="20320" dir="1800000" algn="tl" rotWithShape="0">
                      <a:srgbClr val="000000">
                        <a:alpha val="40000"/>
                      </a:srgbClr>
                    </a:outerShdw>
                  </a:effectLst>
                </a:rPr>
                <a:t>المطلوب من الشركة المصرية القابضة للمطارات  </a:t>
              </a:r>
              <a:endParaRPr lang="ar-EG" sz="4400" b="0" kern="1200" cap="none" spc="0" dirty="0">
                <a:ln w="12700">
                  <a:prstDash val="solid"/>
                </a:ln>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206748169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05970" y="2579426"/>
            <a:ext cx="7350195" cy="4031873"/>
          </a:xfrm>
          <a:prstGeom prst="rect">
            <a:avLst/>
          </a:prstGeom>
          <a:noFill/>
        </p:spPr>
        <p:txBody>
          <a:bodyPr wrap="square" rtlCol="1">
            <a:spAutoFit/>
          </a:bodyPr>
          <a:lstStyle/>
          <a:p>
            <a:pPr lvl="0" algn="r" rtl="1"/>
            <a:r>
              <a:rPr lang="ar-EG" sz="4400" dirty="0" smtClean="0"/>
              <a:t>1- ارسال قائمة بالاسماء لكل شركة بها الاسم الرباعى للمشترك</a:t>
            </a:r>
          </a:p>
          <a:p>
            <a:pPr lvl="0" algn="r" rtl="1"/>
            <a:r>
              <a:rPr lang="ar-EG" sz="4400" dirty="0" smtClean="0"/>
              <a:t>2- صورة لكل مشترك</a:t>
            </a:r>
          </a:p>
          <a:p>
            <a:pPr lvl="0" algn="r" rtl="1"/>
            <a:r>
              <a:rPr lang="ar-EG" sz="4400" dirty="0" smtClean="0"/>
              <a:t>3- الرقم القومى </a:t>
            </a:r>
          </a:p>
          <a:p>
            <a:pPr lvl="0" algn="r" rtl="1"/>
            <a:r>
              <a:rPr lang="ar-EG" sz="4400" dirty="0" smtClean="0"/>
              <a:t>4- قائمة بالعلاج المزمن </a:t>
            </a:r>
            <a:endParaRPr lang="en-US" sz="4400" dirty="0"/>
          </a:p>
          <a:p>
            <a:pPr algn="r" rtl="1"/>
            <a:endParaRPr lang="ar-EG" dirty="0" smtClean="0"/>
          </a:p>
          <a:p>
            <a:pPr algn="r" rtl="1"/>
            <a:endParaRPr lang="ar-EG" dirty="0"/>
          </a:p>
        </p:txBody>
      </p:sp>
    </p:spTree>
    <p:extLst>
      <p:ext uri="{BB962C8B-B14F-4D97-AF65-F5344CB8AC3E}">
        <p14:creationId xmlns:p14="http://schemas.microsoft.com/office/powerpoint/2010/main" val="125989318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82639" y="2565779"/>
            <a:ext cx="7397086" cy="2361063"/>
            <a:chOff x="560613" y="3024861"/>
            <a:chExt cx="4212773" cy="503477"/>
          </a:xfrm>
          <a:solidFill>
            <a:srgbClr val="FFC000"/>
          </a:solidFill>
        </p:grpSpPr>
        <p:sp>
          <p:nvSpPr>
            <p:cNvPr id="3" name="Rounded Rectangle 2"/>
            <p:cNvSpPr/>
            <p:nvPr/>
          </p:nvSpPr>
          <p:spPr>
            <a:xfrm>
              <a:off x="560613" y="3024861"/>
              <a:ext cx="4212773" cy="503477"/>
            </a:xfrm>
            <a:prstGeom prst="roundRect">
              <a:avLst>
                <a:gd name="adj" fmla="val 10000"/>
              </a:avLst>
            </a:prstGeom>
            <a:grpFill/>
          </p:spPr>
          <p:style>
            <a:lnRef idx="0">
              <a:schemeClr val="lt1">
                <a:hueOff val="0"/>
                <a:satOff val="0"/>
                <a:lumOff val="0"/>
                <a:alphaOff val="0"/>
              </a:schemeClr>
            </a:lnRef>
            <a:fillRef idx="3">
              <a:schemeClr val="accent6">
                <a:hueOff val="0"/>
                <a:satOff val="0"/>
                <a:lumOff val="0"/>
                <a:alphaOff val="0"/>
              </a:schemeClr>
            </a:fillRef>
            <a:effectRef idx="3">
              <a:schemeClr val="accent6">
                <a:hueOff val="0"/>
                <a:satOff val="0"/>
                <a:lumOff val="0"/>
                <a:alphaOff val="0"/>
              </a:schemeClr>
            </a:effectRef>
            <a:fontRef idx="minor">
              <a:schemeClr val="lt1"/>
            </a:fontRef>
          </p:style>
        </p:sp>
        <p:sp>
          <p:nvSpPr>
            <p:cNvPr id="4" name="Rounded Rectangle 4"/>
            <p:cNvSpPr/>
            <p:nvPr/>
          </p:nvSpPr>
          <p:spPr>
            <a:xfrm>
              <a:off x="575359" y="3039607"/>
              <a:ext cx="4183281" cy="47398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4400" b="0" kern="1200" cap="none" spc="0" dirty="0" smtClean="0">
                  <a:ln w="12700">
                    <a:prstDash val="solid"/>
                  </a:ln>
                  <a:effectLst>
                    <a:outerShdw blurRad="41275" dist="20320" dir="1800000" algn="tl" rotWithShape="0">
                      <a:srgbClr val="000000">
                        <a:alpha val="40000"/>
                      </a:srgbClr>
                    </a:outerShdw>
                  </a:effectLst>
                </a:rPr>
                <a:t>طريقة التواصل</a:t>
              </a:r>
              <a:endParaRPr lang="ar-EG" sz="4400" b="0" kern="1200" cap="none" spc="0" dirty="0">
                <a:ln w="12700">
                  <a:prstDash val="solid"/>
                </a:ln>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185314184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1003" y="1947223"/>
            <a:ext cx="7260609" cy="5109091"/>
          </a:xfrm>
          <a:prstGeom prst="rect">
            <a:avLst/>
          </a:prstGeom>
          <a:noFill/>
        </p:spPr>
        <p:txBody>
          <a:bodyPr wrap="square" rtlCol="1">
            <a:spAutoFit/>
          </a:bodyPr>
          <a:lstStyle/>
          <a:p>
            <a:pPr algn="r" rtl="1"/>
            <a:r>
              <a:rPr lang="ar-EG" sz="2000" b="1" u="sng" dirty="0" smtClean="0">
                <a:solidFill>
                  <a:srgbClr val="FF0000"/>
                </a:solidFill>
              </a:rPr>
              <a:t>1- ادارة طبية متاكاملة بمقر الشركة القابضة </a:t>
            </a:r>
            <a:r>
              <a:rPr lang="ar-EG" sz="2000" dirty="0" smtClean="0"/>
              <a:t>:</a:t>
            </a:r>
          </a:p>
          <a:p>
            <a:pPr marL="342900" indent="-342900" algn="r" rtl="1">
              <a:buFont typeface="Wingdings" pitchFamily="2" charset="2"/>
              <a:buChar char="q"/>
            </a:pPr>
            <a:r>
              <a:rPr lang="ar-EG" sz="2000" dirty="0" smtClean="0"/>
              <a:t>طبيب متواجد يومياً </a:t>
            </a:r>
            <a:r>
              <a:rPr lang="ar-EG" sz="2000" u="sng" dirty="0" smtClean="0"/>
              <a:t>من 9 صباحا حتى الرابعة </a:t>
            </a:r>
            <a:r>
              <a:rPr lang="ar-EG" sz="2000" u="sng" dirty="0"/>
              <a:t>مساءاً </a:t>
            </a:r>
            <a:r>
              <a:rPr lang="ar-EG" sz="2000" dirty="0"/>
              <a:t>و يكون له كافة الصلاحيات  للتنسيق مع الشخص المسئول للشركة القابضة و الشركات </a:t>
            </a:r>
            <a:r>
              <a:rPr lang="ar-EG" sz="2000" dirty="0" smtClean="0"/>
              <a:t>التابعة</a:t>
            </a:r>
          </a:p>
          <a:p>
            <a:pPr marL="342900" indent="-342900" algn="r" rtl="1">
              <a:buFont typeface="Wingdings" pitchFamily="2" charset="2"/>
              <a:buChar char="q"/>
            </a:pPr>
            <a:r>
              <a:rPr lang="ar-EG" sz="2000" dirty="0" smtClean="0"/>
              <a:t>اطباء متواجدين فى كل مقر يوميا من</a:t>
            </a:r>
            <a:r>
              <a:rPr lang="ar-EG" sz="2000" u="sng" dirty="0" smtClean="0"/>
              <a:t> الساعة 9 حتى 12 ظهراً</a:t>
            </a:r>
          </a:p>
          <a:p>
            <a:pPr algn="r" rtl="1"/>
            <a:r>
              <a:rPr lang="ar-EG" sz="3200" b="1" u="sng" dirty="0" smtClean="0">
                <a:solidFill>
                  <a:srgbClr val="92D050"/>
                </a:solidFill>
              </a:rPr>
              <a:t>دور طبيب الموقع:</a:t>
            </a:r>
          </a:p>
          <a:p>
            <a:pPr algn="r" rtl="1"/>
            <a:r>
              <a:rPr lang="ar-EG" sz="2000" dirty="0" smtClean="0"/>
              <a:t>-    الكشف اذا لزم الامر</a:t>
            </a:r>
          </a:p>
          <a:p>
            <a:pPr marL="342900" indent="-342900" algn="r" rtl="1">
              <a:buFontTx/>
              <a:buChar char="-"/>
            </a:pPr>
            <a:r>
              <a:rPr lang="ar-EG" sz="2000" dirty="0" smtClean="0"/>
              <a:t>اصدار التحويلات للكشف</a:t>
            </a:r>
          </a:p>
          <a:p>
            <a:pPr marL="342900" indent="-342900" algn="r" rtl="1">
              <a:buFontTx/>
              <a:buChar char="-"/>
            </a:pPr>
            <a:r>
              <a:rPr lang="ar-EG" sz="2000" dirty="0" smtClean="0"/>
              <a:t>الموافقة على التحاليل و الاشعات </a:t>
            </a:r>
          </a:p>
          <a:p>
            <a:pPr marL="342900" indent="-342900" algn="r" rtl="1">
              <a:buFontTx/>
              <a:buChar char="-"/>
            </a:pPr>
            <a:r>
              <a:rPr lang="ar-EG" sz="2000" dirty="0" smtClean="0"/>
              <a:t>الموافقة على الجراحات </a:t>
            </a:r>
          </a:p>
          <a:p>
            <a:pPr marL="342900" indent="-342900" algn="r" rtl="1">
              <a:buFontTx/>
              <a:buChar char="-"/>
            </a:pPr>
            <a:r>
              <a:rPr lang="ar-EG" sz="2000" dirty="0" smtClean="0"/>
              <a:t>سماع الشكاوى و حلها </a:t>
            </a:r>
          </a:p>
          <a:p>
            <a:pPr lvl="0" algn="r" rtl="1"/>
            <a:r>
              <a:rPr lang="ar-EG" sz="2000" dirty="0" smtClean="0"/>
              <a:t>2- </a:t>
            </a:r>
            <a:r>
              <a:rPr lang="ar-EG" sz="2000" b="1" u="sng" dirty="0" smtClean="0">
                <a:solidFill>
                  <a:srgbClr val="FF0000"/>
                </a:solidFill>
              </a:rPr>
              <a:t>فريق </a:t>
            </a:r>
            <a:r>
              <a:rPr lang="ar-EG" sz="2000" b="1" u="sng" dirty="0">
                <a:solidFill>
                  <a:srgbClr val="FF0000"/>
                </a:solidFill>
              </a:rPr>
              <a:t>عمل داخل مقر الشركه لإصدار الكارنيهات و طباعتها توفيراً للوقت و </a:t>
            </a:r>
            <a:r>
              <a:rPr lang="ar-EG" sz="2000" b="1" u="sng" dirty="0" smtClean="0">
                <a:solidFill>
                  <a:srgbClr val="FF0000"/>
                </a:solidFill>
              </a:rPr>
              <a:t>الجهد</a:t>
            </a:r>
          </a:p>
          <a:p>
            <a:pPr lvl="0" algn="r" rtl="1"/>
            <a:r>
              <a:rPr lang="ar-EG" sz="2000" b="1" u="sng" dirty="0" smtClean="0">
                <a:solidFill>
                  <a:srgbClr val="FF0000"/>
                </a:solidFill>
              </a:rPr>
              <a:t> </a:t>
            </a:r>
          </a:p>
          <a:p>
            <a:pPr lvl="0" algn="r" rtl="1"/>
            <a:r>
              <a:rPr lang="ar-EG" sz="2000" dirty="0" smtClean="0"/>
              <a:t>3- </a:t>
            </a:r>
            <a:r>
              <a:rPr lang="ar-EG" sz="2000" b="1" u="sng" dirty="0" smtClean="0">
                <a:solidFill>
                  <a:srgbClr val="FF0000"/>
                </a:solidFill>
              </a:rPr>
              <a:t>فريق عمل داخل الشركة لعمل المطالبات الفردية ( الدفع و السترداد )</a:t>
            </a:r>
          </a:p>
          <a:p>
            <a:pPr lvl="0" algn="r" rtl="1"/>
            <a:endParaRPr lang="en-US" b="1" u="sng" dirty="0">
              <a:solidFill>
                <a:srgbClr val="FF0000"/>
              </a:solidFill>
            </a:endParaRPr>
          </a:p>
          <a:p>
            <a:pPr algn="r" rtl="1"/>
            <a:endParaRPr lang="ar-EG" dirty="0"/>
          </a:p>
          <a:p>
            <a:pPr algn="r" rtl="1"/>
            <a:endParaRPr lang="ar-EG" dirty="0" smtClean="0"/>
          </a:p>
        </p:txBody>
      </p:sp>
    </p:spTree>
    <p:extLst>
      <p:ext uri="{BB962C8B-B14F-4D97-AF65-F5344CB8AC3E}">
        <p14:creationId xmlns:p14="http://schemas.microsoft.com/office/powerpoint/2010/main" val="152194843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82639" y="3177262"/>
            <a:ext cx="6564573" cy="2104422"/>
            <a:chOff x="560613" y="3780077"/>
            <a:chExt cx="4212773" cy="503477"/>
          </a:xfrm>
        </p:grpSpPr>
        <p:sp>
          <p:nvSpPr>
            <p:cNvPr id="3" name="Rounded Rectangle 2"/>
            <p:cNvSpPr/>
            <p:nvPr/>
          </p:nvSpPr>
          <p:spPr>
            <a:xfrm>
              <a:off x="560613" y="3780077"/>
              <a:ext cx="4212773" cy="503477"/>
            </a:xfrm>
            <a:prstGeom prst="roundRect">
              <a:avLst>
                <a:gd name="adj" fmla="val 10000"/>
              </a:avLst>
            </a:prstGeom>
          </p:spPr>
          <p:style>
            <a:lnRef idx="0">
              <a:schemeClr val="lt1">
                <a:hueOff val="0"/>
                <a:satOff val="0"/>
                <a:lumOff val="0"/>
                <a:alphaOff val="0"/>
              </a:schemeClr>
            </a:lnRef>
            <a:fillRef idx="3">
              <a:schemeClr val="accent2">
                <a:hueOff val="0"/>
                <a:satOff val="0"/>
                <a:lumOff val="0"/>
                <a:alphaOff val="0"/>
              </a:schemeClr>
            </a:fillRef>
            <a:effectRef idx="3">
              <a:schemeClr val="accent2">
                <a:hueOff val="0"/>
                <a:satOff val="0"/>
                <a:lumOff val="0"/>
                <a:alphaOff val="0"/>
              </a:schemeClr>
            </a:effectRef>
            <a:fontRef idx="minor">
              <a:schemeClr val="lt1"/>
            </a:fontRef>
          </p:style>
        </p:sp>
        <p:sp>
          <p:nvSpPr>
            <p:cNvPr id="4" name="Rounded Rectangle 4"/>
            <p:cNvSpPr/>
            <p:nvPr/>
          </p:nvSpPr>
          <p:spPr>
            <a:xfrm>
              <a:off x="575359" y="3794823"/>
              <a:ext cx="4183281" cy="4739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3600" b="0" kern="1200" cap="none" spc="0" dirty="0" smtClean="0">
                  <a:ln w="12700">
                    <a:prstDash val="solid"/>
                  </a:ln>
                  <a:effectLst>
                    <a:outerShdw blurRad="41275" dist="20320" dir="1800000" algn="tl" rotWithShape="0">
                      <a:srgbClr val="000000">
                        <a:alpha val="40000"/>
                      </a:srgbClr>
                    </a:outerShdw>
                  </a:effectLst>
                </a:rPr>
                <a:t>دور اطباء الموقع</a:t>
              </a:r>
              <a:endParaRPr lang="ar-EG" sz="3600" b="0" kern="1200" cap="none" spc="0" dirty="0">
                <a:ln w="12700">
                  <a:prstDash val="solid"/>
                </a:ln>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16409264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6097" y="2743200"/>
            <a:ext cx="6367166" cy="2585323"/>
          </a:xfrm>
          <a:prstGeom prst="rect">
            <a:avLst/>
          </a:prstGeom>
          <a:noFill/>
        </p:spPr>
        <p:txBody>
          <a:bodyPr wrap="square" rtlCol="1">
            <a:spAutoFit/>
          </a:bodyPr>
          <a:lstStyle/>
          <a:p>
            <a:pPr algn="r" rtl="1"/>
            <a:r>
              <a:rPr lang="ar-EG" dirty="0" smtClean="0"/>
              <a:t>1- توقيع الكشف على المرضى و وصف العلاج و الفحوصات اللازمة طبقا لمقتضيات الحالة</a:t>
            </a:r>
          </a:p>
          <a:p>
            <a:pPr algn="r" rtl="1"/>
            <a:r>
              <a:rPr lang="ar-EG" dirty="0" smtClean="0"/>
              <a:t>2- التحويل او التوجيه الى جميع مقدمى الخدمة المدرجين بالهيئة الطبية لشركة </a:t>
            </a:r>
            <a:r>
              <a:rPr lang="en-US" dirty="0" smtClean="0"/>
              <a:t>DMS</a:t>
            </a:r>
            <a:r>
              <a:rPr lang="ar-EG" dirty="0" smtClean="0"/>
              <a:t> </a:t>
            </a:r>
          </a:p>
          <a:p>
            <a:pPr algn="r" rtl="1"/>
            <a:r>
              <a:rPr lang="ar-EG" dirty="0" smtClean="0"/>
              <a:t>3- اصدار الموافقات للخدمات التى تحتاج الى موافقات طبية </a:t>
            </a:r>
          </a:p>
          <a:p>
            <a:pPr algn="r" rtl="1"/>
            <a:r>
              <a:rPr lang="ar-EG" dirty="0" smtClean="0"/>
              <a:t>4- متابعة حالات الدخول  للمستشفيات مع الاطباء المسئولين عن المرضى المحجوزين بالمستشفيات بشركة </a:t>
            </a:r>
            <a:r>
              <a:rPr lang="en-US" dirty="0" smtClean="0"/>
              <a:t>DMS </a:t>
            </a:r>
            <a:r>
              <a:rPr lang="ar-EG" dirty="0" smtClean="0"/>
              <a:t> </a:t>
            </a:r>
          </a:p>
          <a:p>
            <a:pPr algn="r" rtl="1"/>
            <a:r>
              <a:rPr lang="ar-EG" dirty="0" smtClean="0"/>
              <a:t>5- التنسيق  مع الصيدليات المسئولة عن توفير العلاج الشهرى لتوفيره فى الوقت المناسب </a:t>
            </a:r>
            <a:endParaRPr lang="ar-EG" dirty="0"/>
          </a:p>
        </p:txBody>
      </p:sp>
    </p:spTree>
    <p:extLst>
      <p:ext uri="{BB962C8B-B14F-4D97-AF65-F5344CB8AC3E}">
        <p14:creationId xmlns:p14="http://schemas.microsoft.com/office/powerpoint/2010/main" val="39873854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465613" y="3177262"/>
            <a:ext cx="6036942" cy="2172660"/>
            <a:chOff x="560613" y="4535292"/>
            <a:chExt cx="4212773" cy="503477"/>
          </a:xfrm>
        </p:grpSpPr>
        <p:sp>
          <p:nvSpPr>
            <p:cNvPr id="3" name="Rounded Rectangle 2"/>
            <p:cNvSpPr/>
            <p:nvPr/>
          </p:nvSpPr>
          <p:spPr>
            <a:xfrm>
              <a:off x="560613" y="4535292"/>
              <a:ext cx="4212773" cy="503477"/>
            </a:xfrm>
            <a:prstGeom prst="roundRect">
              <a:avLst>
                <a:gd name="adj" fmla="val 10000"/>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4" name="Rounded Rectangle 4"/>
            <p:cNvSpPr/>
            <p:nvPr/>
          </p:nvSpPr>
          <p:spPr>
            <a:xfrm>
              <a:off x="575359" y="4550038"/>
              <a:ext cx="4183281" cy="473985"/>
            </a:xfrm>
            <a:prstGeom prst="rect">
              <a:avLst/>
            </a:prstGeom>
            <a:solidFill>
              <a:srgbClr val="92D050"/>
            </a:solidFill>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4400" b="0" kern="1200" cap="none" spc="0" dirty="0" smtClean="0">
                  <a:ln w="12700">
                    <a:prstDash val="solid"/>
                  </a:ln>
                  <a:effectLst>
                    <a:outerShdw blurRad="41275" dist="20320" dir="1800000" algn="tl" rotWithShape="0">
                      <a:srgbClr val="000000">
                        <a:alpha val="40000"/>
                      </a:srgbClr>
                    </a:outerShdw>
                  </a:effectLst>
                </a:rPr>
                <a:t>العلاج المزمن</a:t>
              </a:r>
              <a:endParaRPr lang="ar-EG" sz="4400" b="0" kern="1200" cap="none" spc="0" dirty="0">
                <a:ln w="12700">
                  <a:prstDash val="solid"/>
                </a:ln>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123054665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
        <p:nvSpPr>
          <p:cNvPr id="3" name="Rectangle 2"/>
          <p:cNvSpPr/>
          <p:nvPr/>
        </p:nvSpPr>
        <p:spPr>
          <a:xfrm>
            <a:off x="941696" y="2306471"/>
            <a:ext cx="7260609" cy="3293209"/>
          </a:xfrm>
          <a:prstGeom prst="rect">
            <a:avLst/>
          </a:prstGeom>
        </p:spPr>
        <p:txBody>
          <a:bodyPr wrap="square">
            <a:spAutoFit/>
          </a:bodyPr>
          <a:lstStyle/>
          <a:p>
            <a:pPr lvl="0" algn="r" rtl="1"/>
            <a:r>
              <a:rPr lang="ar-SA" sz="2800" b="1" u="sng" dirty="0">
                <a:solidFill>
                  <a:srgbClr val="FF0000"/>
                </a:solidFill>
              </a:rPr>
              <a:t>العلاج المزمن </a:t>
            </a:r>
            <a:r>
              <a:rPr lang="ar-SA" sz="2800" b="1" u="sng" dirty="0" smtClean="0">
                <a:solidFill>
                  <a:srgbClr val="FF0000"/>
                </a:solidFill>
              </a:rPr>
              <a:t>والشهرى</a:t>
            </a:r>
            <a:endParaRPr lang="ar-EG" sz="2800" b="1" u="sng" dirty="0" smtClean="0">
              <a:solidFill>
                <a:srgbClr val="FF0000"/>
              </a:solidFill>
            </a:endParaRPr>
          </a:p>
          <a:p>
            <a:pPr algn="r" rtl="1"/>
            <a:r>
              <a:rPr lang="ar-EG" dirty="0"/>
              <a:t>يتم تقديم بيان من الشركه القابضه و شركاتها التابعه بأسماء المرضى بأمراض مزمنه و ادويتهم  و كمياتها على ان تقوم شركة </a:t>
            </a:r>
            <a:r>
              <a:rPr lang="en-US" dirty="0"/>
              <a:t>DMS</a:t>
            </a:r>
            <a:r>
              <a:rPr lang="ar-EG" dirty="0"/>
              <a:t> بتقديم الخدمه بأحد الاساليب التاليه :- </a:t>
            </a:r>
            <a:endParaRPr lang="en-US" dirty="0"/>
          </a:p>
          <a:p>
            <a:pPr lvl="0" algn="r" rtl="1"/>
            <a:r>
              <a:rPr lang="ar-EG" dirty="0"/>
              <a:t>ارسال العلاج الشهري للمريض الى مقر الشركه حيث يتم تسليمه داخلها .</a:t>
            </a:r>
            <a:endParaRPr lang="en-US" dirty="0"/>
          </a:p>
          <a:p>
            <a:pPr lvl="0" algn="r" rtl="1"/>
            <a:r>
              <a:rPr lang="ar-EG" dirty="0"/>
              <a:t>ارسال الاشخاص لأقرب صيدليه </a:t>
            </a:r>
            <a:r>
              <a:rPr lang="ar-EG" dirty="0" smtClean="0"/>
              <a:t>لاستلام </a:t>
            </a:r>
            <a:r>
              <a:rPr lang="ar-EG" dirty="0"/>
              <a:t>العلاج الشهري </a:t>
            </a:r>
            <a:endParaRPr lang="en-US" dirty="0"/>
          </a:p>
          <a:p>
            <a:pPr algn="r" rtl="1"/>
            <a:endParaRPr lang="en-US" dirty="0"/>
          </a:p>
          <a:p>
            <a:pPr algn="r" rtl="1"/>
            <a:r>
              <a:rPr lang="en-US" b="1" dirty="0"/>
              <a:t> </a:t>
            </a:r>
            <a:endParaRPr lang="en-US" dirty="0"/>
          </a:p>
          <a:p>
            <a:pPr lvl="0" algn="r" rtl="1"/>
            <a:r>
              <a:rPr lang="ar-EG" dirty="0"/>
              <a:t>يتم صرفه من الصيدليات المعتمده لصرف العلاج الشهرى وذلك بناءّ على الوصفات الطبية المرسلة او يتم كتابتها عن طريق طبيب الموقع  قبل يوم 20 من الشهر ويحق للطبيب  الاول للمطارات  عرض المريض على الاستشارىن المعتمدين من الادارة الطبية للشركة لاعتماد العلاج الشهرى لهم قبل </a:t>
            </a:r>
            <a:r>
              <a:rPr lang="ar-EG" dirty="0" smtClean="0"/>
              <a:t>صرفه.</a:t>
            </a:r>
            <a:endParaRPr lang="ar-EG" dirty="0"/>
          </a:p>
        </p:txBody>
      </p:sp>
    </p:spTree>
    <p:extLst>
      <p:ext uri="{BB962C8B-B14F-4D97-AF65-F5344CB8AC3E}">
        <p14:creationId xmlns:p14="http://schemas.microsoft.com/office/powerpoint/2010/main" val="222556196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465613" y="3177262"/>
            <a:ext cx="6036942" cy="2172660"/>
            <a:chOff x="560613" y="4535292"/>
            <a:chExt cx="4212773" cy="503477"/>
          </a:xfrm>
        </p:grpSpPr>
        <p:sp>
          <p:nvSpPr>
            <p:cNvPr id="3" name="Rounded Rectangle 2"/>
            <p:cNvSpPr/>
            <p:nvPr/>
          </p:nvSpPr>
          <p:spPr>
            <a:xfrm>
              <a:off x="560613" y="4535292"/>
              <a:ext cx="4212773" cy="503477"/>
            </a:xfrm>
            <a:prstGeom prst="roundRect">
              <a:avLst>
                <a:gd name="adj" fmla="val 10000"/>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4" name="Rounded Rectangle 4"/>
            <p:cNvSpPr/>
            <p:nvPr/>
          </p:nvSpPr>
          <p:spPr>
            <a:xfrm>
              <a:off x="575359" y="4550038"/>
              <a:ext cx="4183281" cy="473985"/>
            </a:xfrm>
            <a:prstGeom prst="rect">
              <a:avLst/>
            </a:prstGeom>
            <a:solidFill>
              <a:srgbClr val="92D050"/>
            </a:solidFill>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4400" b="0" kern="1200" cap="none" spc="0" dirty="0" smtClean="0">
                  <a:ln w="12700">
                    <a:prstDash val="solid"/>
                  </a:ln>
                  <a:effectLst>
                    <a:outerShdw blurRad="41275" dist="20320" dir="1800000" algn="tl" rotWithShape="0">
                      <a:srgbClr val="000000">
                        <a:alpha val="40000"/>
                      </a:srgbClr>
                    </a:outerShdw>
                  </a:effectLst>
                </a:rPr>
                <a:t>الهيئة </a:t>
              </a:r>
              <a:r>
                <a:rPr lang="ar-EG" sz="4400" b="0" kern="1200" cap="none" spc="0" dirty="0" smtClean="0">
                  <a:ln w="12700">
                    <a:prstDash val="solid"/>
                  </a:ln>
                  <a:effectLst>
                    <a:outerShdw blurRad="41275" dist="20320" dir="1800000" algn="tl" rotWithShape="0">
                      <a:srgbClr val="000000">
                        <a:alpha val="40000"/>
                      </a:srgbClr>
                    </a:outerShdw>
                  </a:effectLst>
                  <a:hlinkClick r:id="rId2" action="ppaction://hlinkfile"/>
                </a:rPr>
                <a:t>الطبية</a:t>
              </a:r>
              <a:r>
                <a:rPr lang="ar-EG" sz="4400" b="0" kern="1200" cap="none" spc="0" dirty="0" smtClean="0">
                  <a:ln w="12700">
                    <a:prstDash val="solid"/>
                  </a:ln>
                  <a:effectLst>
                    <a:outerShdw blurRad="41275" dist="20320" dir="1800000" algn="tl" rotWithShape="0">
                      <a:srgbClr val="000000">
                        <a:alpha val="40000"/>
                      </a:srgbClr>
                    </a:outerShdw>
                  </a:effectLst>
                </a:rPr>
                <a:t> </a:t>
              </a:r>
              <a:endParaRPr lang="ar-EG" sz="4400" b="0" kern="1200" cap="none" spc="0" dirty="0">
                <a:ln w="12700">
                  <a:prstDash val="solid"/>
                </a:ln>
                <a:effectLst>
                  <a:outerShdw blurRad="41275" dist="20320" dir="1800000" algn="tl" rotWithShape="0">
                    <a:srgbClr val="000000">
                      <a:alpha val="40000"/>
                    </a:srgbClr>
                  </a:outerShdw>
                </a:effectLst>
              </a:endParaRPr>
            </a:p>
          </p:txBody>
        </p:sp>
      </p:grpSp>
    </p:spTree>
    <p:extLst>
      <p:ext uri="{BB962C8B-B14F-4D97-AF65-F5344CB8AC3E}">
        <p14:creationId xmlns:p14="http://schemas.microsoft.com/office/powerpoint/2010/main" val="257853258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2667000"/>
            <a:ext cx="7772400" cy="1569660"/>
          </a:xfrm>
          <a:prstGeom prst="rect">
            <a:avLst/>
          </a:prstGeom>
        </p:spPr>
        <p:txBody>
          <a:bodyPr wrap="square">
            <a:spAutoFit/>
          </a:bodyPr>
          <a:lstStyle/>
          <a:p>
            <a:pPr algn="ctr" eaLnBrk="1" hangingPunct="1">
              <a:buFontTx/>
              <a:buNone/>
            </a:pPr>
            <a:r>
              <a:rPr lang="en-US" sz="9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Rage Italic" pitchFamily="66" charset="0"/>
              </a:rPr>
              <a:t>Thank You</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Z:\Hossam Emam\Etihad\Medical.jpg"/>
          <p:cNvPicPr>
            <a:picLocks noChangeAspect="1" noChangeArrowheads="1"/>
          </p:cNvPicPr>
          <p:nvPr/>
        </p:nvPicPr>
        <p:blipFill>
          <a:blip r:embed="rId3" cstate="print"/>
          <a:srcRect/>
          <a:stretch>
            <a:fillRect/>
          </a:stretch>
        </p:blipFill>
        <p:spPr bwMode="auto">
          <a:xfrm>
            <a:off x="1" y="0"/>
            <a:ext cx="9144000" cy="1905000"/>
          </a:xfrm>
          <a:prstGeom prst="rect">
            <a:avLst/>
          </a:prstGeom>
          <a:noFill/>
        </p:spPr>
      </p:pic>
      <p:sp>
        <p:nvSpPr>
          <p:cNvPr id="8" name="TextBox 7"/>
          <p:cNvSpPr txBox="1"/>
          <p:nvPr/>
        </p:nvSpPr>
        <p:spPr>
          <a:xfrm>
            <a:off x="1524000" y="2133600"/>
            <a:ext cx="5486400" cy="523220"/>
          </a:xfrm>
          <a:prstGeom prst="rect">
            <a:avLst/>
          </a:prstGeom>
          <a:solidFill>
            <a:srgbClr val="C00000"/>
          </a:solidFill>
        </p:spPr>
        <p:style>
          <a:lnRef idx="1">
            <a:schemeClr val="accent1"/>
          </a:lnRef>
          <a:fillRef idx="2">
            <a:schemeClr val="accent1"/>
          </a:fillRef>
          <a:effectRef idx="1">
            <a:schemeClr val="accent1"/>
          </a:effectRef>
          <a:fontRef idx="minor">
            <a:schemeClr val="dk1"/>
          </a:fontRef>
        </p:style>
        <p:txBody>
          <a:bodyPr wrap="square" rtlCol="1" anchor="ctr">
            <a:spAutoFit/>
          </a:bodyPr>
          <a:lstStyle/>
          <a:p>
            <a:pPr algn="ctr" rtl="1"/>
            <a:r>
              <a:rPr lang="ar-EG" sz="2800" b="1" dirty="0" smtClean="0">
                <a:solidFill>
                  <a:schemeClr val="bg1"/>
                </a:solidFill>
                <a:cs typeface="+mj-cs"/>
              </a:rPr>
              <a:t>تعريف بشركة </a:t>
            </a:r>
            <a:r>
              <a:rPr lang="en-US" sz="2800" b="1" dirty="0" smtClean="0">
                <a:solidFill>
                  <a:schemeClr val="bg1"/>
                </a:solidFill>
                <a:cs typeface="+mj-cs"/>
              </a:rPr>
              <a:t>DMS</a:t>
            </a:r>
            <a:endParaRPr lang="ar-EG" sz="2800" b="1" dirty="0">
              <a:solidFill>
                <a:schemeClr val="bg1"/>
              </a:solidFill>
              <a:cs typeface="+mj-cs"/>
            </a:endParaRPr>
          </a:p>
        </p:txBody>
      </p:sp>
      <p:sp>
        <p:nvSpPr>
          <p:cNvPr id="9" name="TextBox 8"/>
          <p:cNvSpPr txBox="1"/>
          <p:nvPr/>
        </p:nvSpPr>
        <p:spPr>
          <a:xfrm>
            <a:off x="457200" y="3102857"/>
            <a:ext cx="8382000" cy="327782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1" anchor="ctr">
            <a:spAutoFit/>
          </a:bodyPr>
          <a:lstStyle/>
          <a:p>
            <a:pPr algn="r" rtl="1"/>
            <a:r>
              <a:rPr lang="ar-EG" sz="2300" b="1" dirty="0" smtClean="0">
                <a:cs typeface="+mj-cs"/>
              </a:rPr>
              <a:t>تأسست شركه دايموند ميديكال سيرفيس – </a:t>
            </a:r>
            <a:r>
              <a:rPr lang="en-US" sz="2300" b="1" dirty="0" smtClean="0">
                <a:cs typeface="+mj-cs"/>
              </a:rPr>
              <a:t> DMS</a:t>
            </a:r>
            <a:r>
              <a:rPr lang="ar-EG" sz="2300" b="1" dirty="0" smtClean="0">
                <a:cs typeface="+mj-cs"/>
              </a:rPr>
              <a:t>– عام 2002 علي يد نخبه من ابرز خبراء التأمين خاصة التأمين الطبي و الرعايه الصحيه و ذلك تم عن طريق تأسيس شبكه طبيه واسعه تمتد من الاسكندريه الي اسوان و تضم افضل المستشفيات و مجموعه متميزه من الاخصائين و الاستشاريين و اكبر معامل الاشعه و التحاليل الممتده في ارجاء جمهوريه مصر العربيه لكي نقوم بارضاء عميلنا الكريم.</a:t>
            </a:r>
            <a:endParaRPr lang="en-US" sz="2300" dirty="0" smtClean="0">
              <a:cs typeface="+mj-cs"/>
            </a:endParaRPr>
          </a:p>
          <a:p>
            <a:pPr algn="r" rtl="1"/>
            <a:r>
              <a:rPr lang="ar-EG" sz="2300" b="1" dirty="0" smtClean="0">
                <a:cs typeface="+mj-cs"/>
              </a:rPr>
              <a:t> و مع الازمه الاقتصاديه العالميه لم تهتز </a:t>
            </a:r>
            <a:r>
              <a:rPr lang="en-US" sz="2300" b="1" dirty="0" smtClean="0">
                <a:cs typeface="+mj-cs"/>
              </a:rPr>
              <a:t> DMS</a:t>
            </a:r>
            <a:r>
              <a:rPr lang="ar-EG" sz="2300" b="1" dirty="0" smtClean="0">
                <a:cs typeface="+mj-cs"/>
              </a:rPr>
              <a:t>بل قامت بإبرام اتفاقيه  تعاون مع شركه سكور جلوبال لايف – </a:t>
            </a:r>
            <a:r>
              <a:rPr lang="en-US" sz="2300" b="1" dirty="0" smtClean="0">
                <a:cs typeface="+mj-cs"/>
              </a:rPr>
              <a:t>SCOR Global Life </a:t>
            </a:r>
            <a:r>
              <a:rPr lang="ar-EG" sz="2300" b="1" dirty="0" smtClean="0">
                <a:cs typeface="+mj-cs"/>
              </a:rPr>
              <a:t> - ثالث شركه علي العالم في مجال إعاده التأمين و هي فرنسيه الاصل لكي تكون الشركه معيده التأمين لنا حرصا منا علي راحه و أمن عميلنا العزيز.</a:t>
            </a:r>
            <a:endParaRPr lang="en-US" sz="2300" dirty="0" smtClean="0">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
        <p:nvSpPr>
          <p:cNvPr id="2" name="Title 1"/>
          <p:cNvSpPr>
            <a:spLocks noGrp="1"/>
          </p:cNvSpPr>
          <p:nvPr>
            <p:ph type="title"/>
          </p:nvPr>
        </p:nvSpPr>
        <p:spPr/>
        <p:txBody>
          <a:bodyPr/>
          <a:lstStyle/>
          <a:p>
            <a:endParaRPr lang="ar-EG"/>
          </a:p>
        </p:txBody>
      </p:sp>
      <p:sp>
        <p:nvSpPr>
          <p:cNvPr id="5" name="Content Placeholder 4"/>
          <p:cNvSpPr>
            <a:spLocks noGrp="1"/>
          </p:cNvSpPr>
          <p:nvPr>
            <p:ph idx="1"/>
          </p:nvPr>
        </p:nvSpPr>
        <p:spPr/>
        <p:txBody>
          <a:bodyPr/>
          <a:lstStyle/>
          <a:p>
            <a:endParaRPr lang="ar-EG" dirty="0" smtClean="0"/>
          </a:p>
          <a:p>
            <a:r>
              <a:rPr lang="ar-EG" dirty="0" smtClean="0"/>
              <a:t>عملاء شركة </a:t>
            </a:r>
            <a:r>
              <a:rPr lang="en-US" dirty="0" smtClean="0"/>
              <a:t>DMS</a:t>
            </a:r>
            <a:r>
              <a:rPr lang="ar-EG" dirty="0" smtClean="0"/>
              <a:t> </a:t>
            </a:r>
          </a:p>
          <a:p>
            <a:endParaRPr lang="ar-EG" dirty="0"/>
          </a:p>
          <a:p>
            <a:r>
              <a:rPr lang="ar-EG" dirty="0" smtClean="0"/>
              <a:t>عدد الشركات : 190شركة</a:t>
            </a:r>
          </a:p>
          <a:p>
            <a:r>
              <a:rPr lang="ar-EG" dirty="0" smtClean="0"/>
              <a:t>عدد </a:t>
            </a:r>
            <a:r>
              <a:rPr lang="ar-EG" dirty="0" smtClean="0">
                <a:hlinkClick r:id="rId3" action="ppaction://hlinkfile"/>
              </a:rPr>
              <a:t>المشتركين</a:t>
            </a:r>
            <a:r>
              <a:rPr lang="ar-EG" dirty="0" smtClean="0"/>
              <a:t>: 210000 مشترك</a:t>
            </a:r>
            <a:endParaRPr lang="ar-EG"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5" name="Content Placeholder 4"/>
          <p:cNvSpPr txBox="1">
            <a:spLocks noGrp="1"/>
          </p:cNvSpPr>
          <p:nvPr>
            <p:ph idx="1"/>
          </p:nvPr>
        </p:nvSpPr>
        <p:spPr>
          <a:xfrm>
            <a:off x="457201" y="3455509"/>
            <a:ext cx="8168184" cy="523220"/>
          </a:xfrm>
          <a:prstGeom prst="rect">
            <a:avLst/>
          </a:prstGeom>
          <a:solidFill>
            <a:srgbClr val="92D050"/>
          </a:solidFill>
        </p:spPr>
        <p:style>
          <a:lnRef idx="1">
            <a:schemeClr val="accent1"/>
          </a:lnRef>
          <a:fillRef idx="2">
            <a:schemeClr val="accent1"/>
          </a:fillRef>
          <a:effectRef idx="1">
            <a:schemeClr val="accent1"/>
          </a:effectRef>
          <a:fontRef idx="minor">
            <a:schemeClr val="dk1"/>
          </a:fontRef>
        </p:style>
        <p:txBody>
          <a:bodyPr wrap="square" rtlCol="1" anchor="ctr">
            <a:spAutoFit/>
          </a:bodyPr>
          <a:lstStyle/>
          <a:p>
            <a:pPr algn="ctr" rtl="1"/>
            <a:r>
              <a:rPr lang="ar-EG" sz="2800" b="1" dirty="0" smtClean="0">
                <a:solidFill>
                  <a:schemeClr val="bg1"/>
                </a:solidFill>
                <a:cs typeface="+mj-cs"/>
              </a:rPr>
              <a:t>العرض المقدم (تكلفة التغطية و نسبة الادارة و اسلوب السداد)</a:t>
            </a:r>
          </a:p>
        </p:txBody>
      </p:sp>
      <p:pic>
        <p:nvPicPr>
          <p:cNvPr id="6"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367956066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16777665"/>
              </p:ext>
            </p:extLst>
          </p:nvPr>
        </p:nvGraphicFramePr>
        <p:xfrm>
          <a:off x="401781" y="2036617"/>
          <a:ext cx="8114422" cy="3777330"/>
        </p:xfrm>
        <a:graphic>
          <a:graphicData uri="http://schemas.openxmlformats.org/drawingml/2006/table">
            <a:tbl>
              <a:tblPr rtl="1" firstRow="1" bandRow="1">
                <a:tableStyleId>{5C22544A-7EE6-4342-B048-85BDC9FD1C3A}</a:tableStyleId>
              </a:tblPr>
              <a:tblGrid>
                <a:gridCol w="4852204"/>
                <a:gridCol w="3262218"/>
              </a:tblGrid>
              <a:tr h="781118">
                <a:tc>
                  <a:txBody>
                    <a:bodyPr/>
                    <a:lstStyle/>
                    <a:p>
                      <a:pPr algn="ctr" rtl="1"/>
                      <a:r>
                        <a:rPr lang="ar-EG" dirty="0" smtClean="0"/>
                        <a:t>المزايا</a:t>
                      </a:r>
                      <a:endParaRPr lang="ar-EG" dirty="0"/>
                    </a:p>
                  </a:txBody>
                  <a:tcPr/>
                </a:tc>
                <a:tc>
                  <a:txBody>
                    <a:bodyPr/>
                    <a:lstStyle/>
                    <a:p>
                      <a:pPr algn="ctr" rtl="1"/>
                      <a:r>
                        <a:rPr lang="ar-EG" dirty="0" smtClean="0"/>
                        <a:t>المستوي</a:t>
                      </a:r>
                      <a:endParaRPr lang="ar-EG" dirty="0"/>
                    </a:p>
                  </a:txBody>
                  <a:tcPr/>
                </a:tc>
              </a:tr>
              <a:tr h="749053">
                <a:tc>
                  <a:txBody>
                    <a:bodyPr/>
                    <a:lstStyle/>
                    <a:p>
                      <a:pPr marL="387350" algn="r" rtl="1">
                        <a:lnSpc>
                          <a:spcPct val="120000"/>
                        </a:lnSpc>
                        <a:spcAft>
                          <a:spcPts val="800"/>
                        </a:spcAft>
                      </a:pPr>
                      <a:r>
                        <a:rPr lang="ar-SA" sz="1800" kern="1200" dirty="0">
                          <a:solidFill>
                            <a:schemeClr val="dk1"/>
                          </a:solidFill>
                          <a:latin typeface="+mn-lt"/>
                          <a:ea typeface="+mn-ea"/>
                          <a:cs typeface="+mn-cs"/>
                        </a:rPr>
                        <a:t>عدد المشتركين من العاملين</a:t>
                      </a:r>
                      <a:endParaRPr lang="en-US" sz="1800" kern="1200" dirty="0">
                        <a:solidFill>
                          <a:schemeClr val="dk1"/>
                        </a:solidFill>
                        <a:latin typeface="+mn-lt"/>
                        <a:ea typeface="+mn-ea"/>
                        <a:cs typeface="+mn-cs"/>
                      </a:endParaRPr>
                    </a:p>
                  </a:txBody>
                  <a:tcPr marL="68580" marR="68580" marT="0" marB="0" anchor="ctr"/>
                </a:tc>
                <a:tc>
                  <a:txBody>
                    <a:bodyPr/>
                    <a:lstStyle/>
                    <a:p>
                      <a:pPr marL="666115" indent="-8890" algn="ctr" rtl="1">
                        <a:lnSpc>
                          <a:spcPct val="120000"/>
                        </a:lnSpc>
                        <a:spcAft>
                          <a:spcPts val="800"/>
                        </a:spcAft>
                      </a:pPr>
                      <a:r>
                        <a:rPr lang="ar-SA" sz="1800" kern="1200" dirty="0" smtClean="0">
                          <a:solidFill>
                            <a:schemeClr val="dk1"/>
                          </a:solidFill>
                          <a:latin typeface="+mn-lt"/>
                          <a:ea typeface="+mn-ea"/>
                          <a:cs typeface="+mn-cs"/>
                        </a:rPr>
                        <a:t>13000</a:t>
                      </a:r>
                      <a:endParaRPr lang="en-US" sz="1800" kern="1200" dirty="0">
                        <a:solidFill>
                          <a:schemeClr val="dk1"/>
                        </a:solidFill>
                        <a:latin typeface="+mn-lt"/>
                        <a:ea typeface="+mn-ea"/>
                        <a:cs typeface="+mn-cs"/>
                      </a:endParaRPr>
                    </a:p>
                  </a:txBody>
                  <a:tcPr marL="68580" marR="68580" marT="0" marB="0" anchor="ctr"/>
                </a:tc>
              </a:tr>
              <a:tr h="749053">
                <a:tc>
                  <a:txBody>
                    <a:bodyPr/>
                    <a:lstStyle/>
                    <a:p>
                      <a:pPr marL="387350" algn="r" rtl="1">
                        <a:lnSpc>
                          <a:spcPct val="120000"/>
                        </a:lnSpc>
                        <a:spcAft>
                          <a:spcPts val="800"/>
                        </a:spcAft>
                      </a:pPr>
                      <a:r>
                        <a:rPr lang="ar-SA" sz="1800" kern="1200" dirty="0">
                          <a:solidFill>
                            <a:schemeClr val="dk1"/>
                          </a:solidFill>
                          <a:latin typeface="+mn-lt"/>
                          <a:ea typeface="+mn-ea"/>
                          <a:cs typeface="+mn-cs"/>
                        </a:rPr>
                        <a:t>عدد المشتركين من المعاشات</a:t>
                      </a:r>
                      <a:endParaRPr lang="en-US" sz="1800" kern="1200" dirty="0">
                        <a:solidFill>
                          <a:schemeClr val="dk1"/>
                        </a:solidFill>
                        <a:latin typeface="+mn-lt"/>
                        <a:ea typeface="+mn-ea"/>
                        <a:cs typeface="+mn-cs"/>
                      </a:endParaRPr>
                    </a:p>
                  </a:txBody>
                  <a:tcPr marL="68580" marR="68580" marT="0" marB="0" anchor="ctr"/>
                </a:tc>
                <a:tc>
                  <a:txBody>
                    <a:bodyPr/>
                    <a:lstStyle/>
                    <a:p>
                      <a:pPr marL="666115" indent="-8890" algn="ctr" rtl="1">
                        <a:lnSpc>
                          <a:spcPct val="120000"/>
                        </a:lnSpc>
                        <a:spcAft>
                          <a:spcPts val="800"/>
                        </a:spcAft>
                      </a:pPr>
                      <a:r>
                        <a:rPr lang="ar-SA" sz="1800" kern="1200" dirty="0">
                          <a:solidFill>
                            <a:schemeClr val="dk1"/>
                          </a:solidFill>
                          <a:latin typeface="+mn-lt"/>
                          <a:ea typeface="+mn-ea"/>
                          <a:cs typeface="+mn-cs"/>
                        </a:rPr>
                        <a:t>1000</a:t>
                      </a:r>
                      <a:endParaRPr lang="en-US" sz="1800" kern="1200" dirty="0">
                        <a:solidFill>
                          <a:schemeClr val="dk1"/>
                        </a:solidFill>
                        <a:latin typeface="+mn-lt"/>
                        <a:ea typeface="+mn-ea"/>
                        <a:cs typeface="+mn-cs"/>
                      </a:endParaRPr>
                    </a:p>
                  </a:txBody>
                  <a:tcPr marL="68580" marR="68580" marT="0" marB="0" anchor="ctr"/>
                </a:tc>
              </a:tr>
              <a:tr h="749053">
                <a:tc>
                  <a:txBody>
                    <a:bodyPr/>
                    <a:lstStyle/>
                    <a:p>
                      <a:pPr marL="387350" algn="r" rtl="1">
                        <a:lnSpc>
                          <a:spcPct val="120000"/>
                        </a:lnSpc>
                        <a:spcAft>
                          <a:spcPts val="800"/>
                        </a:spcAft>
                      </a:pPr>
                      <a:r>
                        <a:rPr lang="ar-SA" sz="1800" kern="1200" dirty="0">
                          <a:solidFill>
                            <a:schemeClr val="dk1"/>
                          </a:solidFill>
                          <a:latin typeface="+mn-lt"/>
                          <a:ea typeface="+mn-ea"/>
                          <a:cs typeface="+mn-cs"/>
                        </a:rPr>
                        <a:t>درجة الاقامة</a:t>
                      </a:r>
                      <a:endParaRPr lang="en-US" sz="1800" kern="1200" dirty="0">
                        <a:solidFill>
                          <a:schemeClr val="dk1"/>
                        </a:solidFill>
                        <a:latin typeface="+mn-lt"/>
                        <a:ea typeface="+mn-ea"/>
                        <a:cs typeface="+mn-cs"/>
                      </a:endParaRPr>
                    </a:p>
                  </a:txBody>
                  <a:tcPr marL="68580" marR="68580" marT="0" marB="0" anchor="ctr"/>
                </a:tc>
                <a:tc>
                  <a:txBody>
                    <a:bodyPr/>
                    <a:lstStyle/>
                    <a:p>
                      <a:pPr marL="666115" indent="-8890" algn="ctr" rtl="1">
                        <a:lnSpc>
                          <a:spcPct val="120000"/>
                        </a:lnSpc>
                        <a:spcAft>
                          <a:spcPts val="800"/>
                        </a:spcAft>
                      </a:pPr>
                      <a:r>
                        <a:rPr lang="ar-SA" sz="1800" kern="1200" dirty="0">
                          <a:solidFill>
                            <a:schemeClr val="dk1"/>
                          </a:solidFill>
                          <a:latin typeface="+mn-lt"/>
                          <a:ea typeface="+mn-ea"/>
                          <a:cs typeface="+mn-cs"/>
                        </a:rPr>
                        <a:t>غرفة مفردة اولي لجميع العاملين</a:t>
                      </a:r>
                      <a:endParaRPr lang="en-US" sz="1800" kern="1200" dirty="0">
                        <a:solidFill>
                          <a:schemeClr val="dk1"/>
                        </a:solidFill>
                        <a:latin typeface="+mn-lt"/>
                        <a:ea typeface="+mn-ea"/>
                        <a:cs typeface="+mn-cs"/>
                      </a:endParaRPr>
                    </a:p>
                  </a:txBody>
                  <a:tcPr marL="68580" marR="68580" marT="0" marB="0" anchor="ctr"/>
                </a:tc>
              </a:tr>
              <a:tr h="749053">
                <a:tc>
                  <a:txBody>
                    <a:bodyPr/>
                    <a:lstStyle/>
                    <a:p>
                      <a:pPr marL="387350" algn="r" rtl="1">
                        <a:lnSpc>
                          <a:spcPct val="120000"/>
                        </a:lnSpc>
                        <a:spcAft>
                          <a:spcPts val="800"/>
                        </a:spcAft>
                      </a:pPr>
                      <a:r>
                        <a:rPr lang="ar-SA" sz="1800" kern="1200" dirty="0">
                          <a:solidFill>
                            <a:schemeClr val="dk1"/>
                          </a:solidFill>
                          <a:latin typeface="+mn-lt"/>
                          <a:ea typeface="+mn-ea"/>
                          <a:cs typeface="+mn-cs"/>
                        </a:rPr>
                        <a:t>الحد الاقصي للعلاج سنويا</a:t>
                      </a:r>
                      <a:endParaRPr lang="en-US" sz="1800" kern="1200" dirty="0">
                        <a:solidFill>
                          <a:schemeClr val="dk1"/>
                        </a:solidFill>
                        <a:latin typeface="+mn-lt"/>
                        <a:ea typeface="+mn-ea"/>
                        <a:cs typeface="+mn-cs"/>
                      </a:endParaRPr>
                    </a:p>
                  </a:txBody>
                  <a:tcPr marL="68580" marR="68580" marT="0" marB="0" anchor="ctr"/>
                </a:tc>
                <a:tc>
                  <a:txBody>
                    <a:bodyPr/>
                    <a:lstStyle/>
                    <a:p>
                      <a:pPr marL="666115" indent="-8890" algn="ctr" rtl="1">
                        <a:lnSpc>
                          <a:spcPct val="120000"/>
                        </a:lnSpc>
                        <a:spcAft>
                          <a:spcPts val="800"/>
                        </a:spcAft>
                      </a:pPr>
                      <a:r>
                        <a:rPr lang="ar-EG" sz="1800" kern="1200" dirty="0" smtClean="0">
                          <a:solidFill>
                            <a:schemeClr val="dk1"/>
                          </a:solidFill>
                          <a:latin typeface="+mn-lt"/>
                          <a:ea typeface="+mn-ea"/>
                          <a:cs typeface="+mn-cs"/>
                        </a:rPr>
                        <a:t>ما</a:t>
                      </a:r>
                      <a:r>
                        <a:rPr lang="ar-EG" sz="1800" kern="1200" baseline="0" dirty="0" smtClean="0">
                          <a:solidFill>
                            <a:schemeClr val="dk1"/>
                          </a:solidFill>
                          <a:latin typeface="+mn-lt"/>
                          <a:ea typeface="+mn-ea"/>
                          <a:cs typeface="+mn-cs"/>
                        </a:rPr>
                        <a:t> يتم الاتفاق عليه من الشركة القابضة و الشركات التابعة </a:t>
                      </a:r>
                      <a:endParaRPr lang="en-US" sz="1800" kern="1200" dirty="0">
                        <a:solidFill>
                          <a:schemeClr val="dk1"/>
                        </a:solidFill>
                        <a:latin typeface="+mn-lt"/>
                        <a:ea typeface="+mn-ea"/>
                        <a:cs typeface="+mn-cs"/>
                      </a:endParaRPr>
                    </a:p>
                  </a:txBody>
                  <a:tcPr marL="68580" marR="68580" marT="0" marB="0" anchor="ctr"/>
                </a:tc>
              </a:tr>
            </a:tbl>
          </a:graphicData>
        </a:graphic>
      </p:graphicFrame>
      <p:pic>
        <p:nvPicPr>
          <p:cNvPr id="5"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1533972233"/>
              </p:ext>
            </p:extLst>
          </p:nvPr>
        </p:nvGraphicFramePr>
        <p:xfrm>
          <a:off x="696036" y="300251"/>
          <a:ext cx="7615451" cy="6598717"/>
        </p:xfrm>
        <a:graphic>
          <a:graphicData uri="http://schemas.openxmlformats.org/drawingml/2006/table">
            <a:tbl>
              <a:tblPr rtl="1" firstRow="1" bandRow="1">
                <a:tableStyleId>{5C22544A-7EE6-4342-B048-85BDC9FD1C3A}</a:tableStyleId>
              </a:tblPr>
              <a:tblGrid>
                <a:gridCol w="3711499"/>
                <a:gridCol w="3903952"/>
              </a:tblGrid>
              <a:tr h="494589">
                <a:tc gridSpan="2">
                  <a:txBody>
                    <a:bodyPr/>
                    <a:lstStyle/>
                    <a:p>
                      <a:pPr rtl="1"/>
                      <a:r>
                        <a:rPr lang="ar-EG" dirty="0" smtClean="0"/>
                        <a:t>الخدمات العلاجية:</a:t>
                      </a:r>
                      <a:endParaRPr lang="ar-EG" dirty="0"/>
                    </a:p>
                  </a:txBody>
                  <a:tcPr/>
                </a:tc>
                <a:tc hMerge="1">
                  <a:txBody>
                    <a:bodyPr/>
                    <a:lstStyle/>
                    <a:p>
                      <a:pPr rtl="1"/>
                      <a:endParaRPr lang="ar-EG" dirty="0"/>
                    </a:p>
                  </a:txBody>
                  <a:tcPr/>
                </a:tc>
              </a:tr>
              <a:tr h="980924">
                <a:tc>
                  <a:txBody>
                    <a:bodyPr/>
                    <a:lstStyle/>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الاسنان </a:t>
                      </a:r>
                      <a:endParaRPr lang="en-US" sz="1800" b="1"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kern="1200" dirty="0" smtClean="0">
                          <a:solidFill>
                            <a:schemeClr val="dk1"/>
                          </a:solidFill>
                          <a:latin typeface="+mn-lt"/>
                          <a:ea typeface="+mn-ea"/>
                          <a:cs typeface="+mn-cs"/>
                        </a:rPr>
                        <a:t>علاج اللثة و الحشو و الخلع و علاج الجذور دون التركيبات و التقويم بحد اقصي 1000 جنيه للفرد سنويا</a:t>
                      </a:r>
                      <a:endParaRPr lang="en-US" sz="1800" kern="1200" dirty="0" smtClean="0">
                        <a:solidFill>
                          <a:schemeClr val="dk1"/>
                        </a:solidFill>
                        <a:latin typeface="+mn-lt"/>
                        <a:ea typeface="+mn-ea"/>
                        <a:cs typeface="+mn-cs"/>
                      </a:endParaRPr>
                    </a:p>
                  </a:txBody>
                  <a:tcPr marL="68580" marR="68580" marT="0" marB="0" anchor="ctr"/>
                </a:tc>
              </a:tr>
              <a:tr h="653949">
                <a:tc>
                  <a:txBody>
                    <a:bodyPr/>
                    <a:lstStyle/>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النظارات</a:t>
                      </a:r>
                      <a:endParaRPr lang="en-US" sz="1800" b="1"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kern="1200" dirty="0" smtClean="0">
                          <a:solidFill>
                            <a:schemeClr val="dk1"/>
                          </a:solidFill>
                          <a:latin typeface="+mn-lt"/>
                          <a:ea typeface="+mn-ea"/>
                          <a:cs typeface="+mn-cs"/>
                        </a:rPr>
                        <a:t>كشف النظارة و النظارة الطبية مرة واحدة كل سنتين بحد اقصي 300 جنيه للفرد</a:t>
                      </a:r>
                      <a:endParaRPr lang="en-US" sz="1800" kern="1200" dirty="0" smtClean="0">
                        <a:solidFill>
                          <a:schemeClr val="dk1"/>
                        </a:solidFill>
                        <a:latin typeface="+mn-lt"/>
                        <a:ea typeface="+mn-ea"/>
                        <a:cs typeface="+mn-cs"/>
                      </a:endParaRPr>
                    </a:p>
                  </a:txBody>
                  <a:tcPr marL="68580" marR="68580" marT="0" marB="0" anchor="ctr"/>
                </a:tc>
              </a:tr>
              <a:tr h="1735791">
                <a:tc>
                  <a:txBody>
                    <a:bodyPr/>
                    <a:lstStyle/>
                    <a:p>
                      <a:pPr marL="666115" indent="-8890" algn="r" defTabSz="914400" rtl="1" eaLnBrk="1" latinLnBrk="0" hangingPunct="1">
                        <a:lnSpc>
                          <a:spcPct val="120000"/>
                        </a:lnSpc>
                        <a:spcAft>
                          <a:spcPts val="800"/>
                        </a:spcAft>
                      </a:pPr>
                      <a:r>
                        <a:rPr lang="ar-SA" sz="1800" b="1" u="sng" kern="1200" dirty="0" smtClean="0">
                          <a:solidFill>
                            <a:schemeClr val="dk1"/>
                          </a:solidFill>
                          <a:latin typeface="+mn-lt"/>
                          <a:ea typeface="+mn-ea"/>
                          <a:cs typeface="+mn-cs"/>
                        </a:rPr>
                        <a:t>الادوية الموصوفة</a:t>
                      </a:r>
                      <a:endParaRPr lang="en-US" sz="1800" b="1" u="sng"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pPr>
                      <a:r>
                        <a:rPr lang="ar-SA" sz="1800" kern="1200" dirty="0" smtClean="0">
                          <a:solidFill>
                            <a:schemeClr val="dk1"/>
                          </a:solidFill>
                          <a:latin typeface="+mn-lt"/>
                          <a:ea typeface="+mn-ea"/>
                          <a:cs typeface="+mn-cs"/>
                        </a:rPr>
                        <a:t>الادوية العادية و المزمنة و الحرجة </a:t>
                      </a:r>
                      <a:endParaRPr lang="ar-EG" sz="1800"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pPr>
                      <a:r>
                        <a:rPr lang="ar-EG" sz="1800" kern="1200" dirty="0" smtClean="0">
                          <a:solidFill>
                            <a:schemeClr val="dk1"/>
                          </a:solidFill>
                          <a:latin typeface="+mn-lt"/>
                          <a:ea typeface="+mn-ea"/>
                          <a:cs typeface="+mn-cs"/>
                        </a:rPr>
                        <a:t>بناء على طلب </a:t>
                      </a:r>
                      <a:r>
                        <a:rPr lang="ar-EG" sz="1800" kern="1200" baseline="0" dirty="0" smtClean="0">
                          <a:solidFill>
                            <a:schemeClr val="dk1"/>
                          </a:solidFill>
                          <a:latin typeface="+mn-lt"/>
                          <a:ea typeface="+mn-ea"/>
                          <a:cs typeface="+mn-cs"/>
                        </a:rPr>
                        <a:t>الشركة القابضة و الشركات التابعة </a:t>
                      </a:r>
                      <a:endParaRPr lang="en-US" sz="1800"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kern="1200" dirty="0" smtClean="0">
                          <a:solidFill>
                            <a:schemeClr val="dk1"/>
                          </a:solidFill>
                          <a:latin typeface="+mn-lt"/>
                          <a:ea typeface="+mn-ea"/>
                          <a:cs typeface="+mn-cs"/>
                        </a:rPr>
                        <a:t>تحمل نسبة 20% علي المريض و 80% علي </a:t>
                      </a:r>
                      <a:r>
                        <a:rPr lang="en-US" sz="1800" kern="1200" dirty="0" smtClean="0">
                          <a:solidFill>
                            <a:schemeClr val="dk1"/>
                          </a:solidFill>
                          <a:latin typeface="+mn-lt"/>
                          <a:ea typeface="+mn-ea"/>
                          <a:cs typeface="+mn-cs"/>
                        </a:rPr>
                        <a:t>DMS </a:t>
                      </a:r>
                      <a:endParaRPr lang="ar-EG" sz="1800" kern="1200" dirty="0" smtClean="0">
                        <a:solidFill>
                          <a:schemeClr val="dk1"/>
                        </a:solidFill>
                        <a:latin typeface="+mn-lt"/>
                        <a:ea typeface="+mn-ea"/>
                        <a:cs typeface="+mn-cs"/>
                      </a:endParaRPr>
                    </a:p>
                    <a:p>
                      <a:pPr marL="666115" indent="-8890" algn="ctr" defTabSz="914400" rtl="1" eaLnBrk="1" latinLnBrk="0" hangingPunct="1">
                        <a:lnSpc>
                          <a:spcPct val="120000"/>
                        </a:lnSpc>
                        <a:spcAft>
                          <a:spcPts val="800"/>
                        </a:spcAft>
                      </a:pPr>
                      <a:r>
                        <a:rPr lang="ar-EG" sz="1800" kern="1200" dirty="0" smtClean="0">
                          <a:solidFill>
                            <a:schemeClr val="dk1"/>
                          </a:solidFill>
                          <a:latin typeface="+mn-lt"/>
                          <a:ea typeface="+mn-ea"/>
                          <a:cs typeface="+mn-cs"/>
                        </a:rPr>
                        <a:t>الادوية الشهرية المزمنة التى يتم ارسالها</a:t>
                      </a:r>
                      <a:r>
                        <a:rPr lang="ar-EG" sz="1800" kern="1200" baseline="0" dirty="0" smtClean="0">
                          <a:solidFill>
                            <a:schemeClr val="dk1"/>
                          </a:solidFill>
                          <a:latin typeface="+mn-lt"/>
                          <a:ea typeface="+mn-ea"/>
                          <a:cs typeface="+mn-cs"/>
                        </a:rPr>
                        <a:t>  عن طريق شركة </a:t>
                      </a:r>
                      <a:r>
                        <a:rPr lang="en-US" sz="1800" kern="1200" baseline="0" dirty="0" smtClean="0">
                          <a:solidFill>
                            <a:schemeClr val="dk1"/>
                          </a:solidFill>
                          <a:latin typeface="+mn-lt"/>
                          <a:ea typeface="+mn-ea"/>
                          <a:cs typeface="+mn-cs"/>
                        </a:rPr>
                        <a:t>DMS</a:t>
                      </a:r>
                      <a:r>
                        <a:rPr lang="ar-EG" sz="1800" kern="1200" dirty="0" smtClean="0">
                          <a:solidFill>
                            <a:schemeClr val="dk1"/>
                          </a:solidFill>
                          <a:latin typeface="+mn-lt"/>
                          <a:ea typeface="+mn-ea"/>
                          <a:cs typeface="+mn-cs"/>
                        </a:rPr>
                        <a:t> بحد اقصى 1000 جنيه شهريا</a:t>
                      </a:r>
                      <a:endParaRPr lang="en-US" sz="1800" kern="1200" dirty="0" smtClean="0">
                        <a:solidFill>
                          <a:schemeClr val="dk1"/>
                        </a:solidFill>
                        <a:latin typeface="+mn-lt"/>
                        <a:ea typeface="+mn-ea"/>
                        <a:cs typeface="+mn-cs"/>
                      </a:endParaRPr>
                    </a:p>
                  </a:txBody>
                  <a:tcPr marL="68580" marR="68580" marT="0" marB="0" anchor="ctr"/>
                </a:tc>
              </a:tr>
              <a:tr h="2692495">
                <a:tc>
                  <a:txBody>
                    <a:bodyPr/>
                    <a:lstStyle/>
                    <a:p>
                      <a:pPr marL="666115" indent="-8890" algn="r" defTabSz="914400" rtl="1" eaLnBrk="1" latinLnBrk="0" hangingPunct="1">
                        <a:lnSpc>
                          <a:spcPct val="120000"/>
                        </a:lnSpc>
                        <a:spcAft>
                          <a:spcPts val="800"/>
                        </a:spcAft>
                      </a:pPr>
                      <a:r>
                        <a:rPr lang="ar-SA" sz="1800" b="1" u="sng" kern="1200" dirty="0" smtClean="0">
                          <a:solidFill>
                            <a:schemeClr val="dk1"/>
                          </a:solidFill>
                          <a:latin typeface="+mn-lt"/>
                          <a:ea typeface="+mn-ea"/>
                          <a:cs typeface="+mn-cs"/>
                        </a:rPr>
                        <a:t>العلاج داخل المستشفي</a:t>
                      </a:r>
                      <a:endParaRPr lang="en-US" sz="1800" b="1" u="sng"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buFont typeface="Arial" pitchFamily="34" charset="0"/>
                        <a:buChar char="•"/>
                      </a:pPr>
                      <a:r>
                        <a:rPr lang="ar-SA" sz="1800" kern="1200" dirty="0" smtClean="0">
                          <a:solidFill>
                            <a:schemeClr val="dk1"/>
                          </a:solidFill>
                          <a:latin typeface="+mn-lt"/>
                          <a:ea typeface="+mn-ea"/>
                          <a:cs typeface="+mn-cs"/>
                        </a:rPr>
                        <a:t>اتعاب التخدير و غرفة العمليات </a:t>
                      </a:r>
                      <a:endParaRPr lang="en-US" sz="1800"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buFont typeface="Arial" pitchFamily="34" charset="0"/>
                        <a:buChar char="•"/>
                      </a:pPr>
                      <a:r>
                        <a:rPr lang="ar-SA" sz="1800" kern="1200" dirty="0" smtClean="0">
                          <a:solidFill>
                            <a:schemeClr val="dk1"/>
                          </a:solidFill>
                          <a:latin typeface="+mn-lt"/>
                          <a:ea typeface="+mn-ea"/>
                          <a:cs typeface="+mn-cs"/>
                        </a:rPr>
                        <a:t>العمليات الجراحية ( ما يلزم المريض داخل المستشفي من خدمات و مستلزمات طبية)</a:t>
                      </a:r>
                      <a:endParaRPr lang="en-US" sz="1800"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buFont typeface="Arial" pitchFamily="34" charset="0"/>
                        <a:buChar char="•"/>
                      </a:pPr>
                      <a:r>
                        <a:rPr lang="ar-SA" sz="1800" kern="1200" dirty="0" smtClean="0">
                          <a:solidFill>
                            <a:schemeClr val="dk1"/>
                          </a:solidFill>
                          <a:latin typeface="+mn-lt"/>
                          <a:ea typeface="+mn-ea"/>
                          <a:cs typeface="+mn-cs"/>
                        </a:rPr>
                        <a:t>حالات الطواريء</a:t>
                      </a:r>
                      <a:endParaRPr lang="en-US" sz="1800"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buFont typeface="Arial" pitchFamily="34" charset="0"/>
                        <a:buChar char="•"/>
                      </a:pPr>
                      <a:r>
                        <a:rPr lang="ar-SA" sz="1800" kern="1200" dirty="0" smtClean="0">
                          <a:solidFill>
                            <a:schemeClr val="dk1"/>
                          </a:solidFill>
                          <a:latin typeface="+mn-lt"/>
                          <a:ea typeface="+mn-ea"/>
                          <a:cs typeface="+mn-cs"/>
                        </a:rPr>
                        <a:t>الحالات السابقة للتعاقد</a:t>
                      </a:r>
                      <a:endParaRPr lang="en-US" sz="1800"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kern="1200" dirty="0" smtClean="0">
                          <a:solidFill>
                            <a:schemeClr val="dk1"/>
                          </a:solidFill>
                          <a:latin typeface="+mn-lt"/>
                          <a:ea typeface="+mn-ea"/>
                          <a:cs typeface="+mn-cs"/>
                        </a:rPr>
                        <a:t>تحمل نسبة 100% علي </a:t>
                      </a:r>
                      <a:r>
                        <a:rPr lang="en-US" sz="1800" kern="1200" dirty="0" smtClean="0">
                          <a:solidFill>
                            <a:schemeClr val="dk1"/>
                          </a:solidFill>
                          <a:latin typeface="+mn-lt"/>
                          <a:ea typeface="+mn-ea"/>
                          <a:cs typeface="+mn-cs"/>
                        </a:rPr>
                        <a:t>DMS</a:t>
                      </a:r>
                    </a:p>
                  </a:txBody>
                  <a:tcPr marL="68580" marR="68580" marT="0" marB="0" anchor="ct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graphicFrame>
        <p:nvGraphicFramePr>
          <p:cNvPr id="6" name="Table 5"/>
          <p:cNvGraphicFramePr>
            <a:graphicFrameLocks noGrp="1"/>
          </p:cNvGraphicFramePr>
          <p:nvPr>
            <p:extLst>
              <p:ext uri="{D42A27DB-BD31-4B8C-83A1-F6EECF244321}">
                <p14:modId xmlns:p14="http://schemas.microsoft.com/office/powerpoint/2010/main" val="3232022235"/>
              </p:ext>
            </p:extLst>
          </p:nvPr>
        </p:nvGraphicFramePr>
        <p:xfrm>
          <a:off x="360232" y="2064327"/>
          <a:ext cx="8285004" cy="4516581"/>
        </p:xfrm>
        <a:graphic>
          <a:graphicData uri="http://schemas.openxmlformats.org/drawingml/2006/table">
            <a:tbl>
              <a:tblPr rtl="1" firstRow="1" bandRow="1">
                <a:tableStyleId>{5C22544A-7EE6-4342-B048-85BDC9FD1C3A}</a:tableStyleId>
              </a:tblPr>
              <a:tblGrid>
                <a:gridCol w="4037817"/>
                <a:gridCol w="4247187"/>
              </a:tblGrid>
              <a:tr h="726731">
                <a:tc>
                  <a:txBody>
                    <a:bodyPr/>
                    <a:lstStyle/>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جراحة القلب المفتوح و القساطر و الدعامات ( العادية و الذكية)</a:t>
                      </a:r>
                      <a:endParaRPr lang="en-US" sz="1800" b="1" kern="1200" dirty="0" smtClean="0">
                        <a:solidFill>
                          <a:schemeClr val="dk1"/>
                        </a:solidFill>
                        <a:latin typeface="+mn-lt"/>
                        <a:ea typeface="+mn-ea"/>
                        <a:cs typeface="+mn-cs"/>
                      </a:endParaRPr>
                    </a:p>
                  </a:txBody>
                  <a:tcPr marL="68580" marR="68580" marT="0" marB="0" anchor="ctr">
                    <a:solidFill>
                      <a:srgbClr val="E9EDF4"/>
                    </a:solidFill>
                  </a:tcPr>
                </a:tc>
                <a:tc>
                  <a:txBody>
                    <a:bodyPr/>
                    <a:lstStyle/>
                    <a:p>
                      <a:pPr marL="666115" indent="-8890" algn="ctr" defTabSz="914400" rtl="1" eaLnBrk="1" latinLnBrk="0" hangingPunct="1">
                        <a:lnSpc>
                          <a:spcPct val="120000"/>
                        </a:lnSpc>
                        <a:spcAft>
                          <a:spcPts val="800"/>
                        </a:spcAft>
                      </a:pPr>
                      <a:r>
                        <a:rPr lang="ar-SA" sz="1800" b="0" kern="1200" dirty="0" smtClean="0">
                          <a:solidFill>
                            <a:schemeClr val="dk1"/>
                          </a:solidFill>
                          <a:latin typeface="+mn-lt"/>
                          <a:ea typeface="+mn-ea"/>
                          <a:cs typeface="+mn-cs"/>
                        </a:rPr>
                        <a:t>تحمل نسبة 100% علي </a:t>
                      </a:r>
                      <a:r>
                        <a:rPr lang="en-US" sz="1800" b="0" kern="1200" dirty="0" smtClean="0">
                          <a:solidFill>
                            <a:schemeClr val="dk1"/>
                          </a:solidFill>
                          <a:latin typeface="+mn-lt"/>
                          <a:ea typeface="+mn-ea"/>
                          <a:cs typeface="+mn-cs"/>
                        </a:rPr>
                        <a:t>DMS</a:t>
                      </a:r>
                    </a:p>
                  </a:txBody>
                  <a:tcPr marL="68580" marR="68580" marT="0" marB="0" anchor="ctr">
                    <a:solidFill>
                      <a:srgbClr val="E9EDF4"/>
                    </a:solidFill>
                  </a:tcPr>
                </a:tc>
              </a:tr>
              <a:tr h="838881">
                <a:tc>
                  <a:txBody>
                    <a:bodyPr/>
                    <a:lstStyle/>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علاج السرطان و الكيماوي </a:t>
                      </a:r>
                      <a:endParaRPr lang="en-US" sz="1800" b="1"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العلاج الاشعاعي و الانترفيرون</a:t>
                      </a:r>
                      <a:endParaRPr lang="en-US" sz="1800" b="1"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b="0" kern="1200" dirty="0" smtClean="0">
                          <a:solidFill>
                            <a:schemeClr val="dk1"/>
                          </a:solidFill>
                          <a:latin typeface="+mn-lt"/>
                          <a:ea typeface="+mn-ea"/>
                          <a:cs typeface="+mn-cs"/>
                        </a:rPr>
                        <a:t>تحمل نسبة 100% علي </a:t>
                      </a:r>
                      <a:r>
                        <a:rPr lang="en-US" sz="1800" b="0" kern="1200" dirty="0" smtClean="0">
                          <a:solidFill>
                            <a:schemeClr val="dk1"/>
                          </a:solidFill>
                          <a:latin typeface="+mn-lt"/>
                          <a:ea typeface="+mn-ea"/>
                          <a:cs typeface="+mn-cs"/>
                        </a:rPr>
                        <a:t>DMS</a:t>
                      </a:r>
                    </a:p>
                  </a:txBody>
                  <a:tcPr marL="68580" marR="68580" marT="0" marB="0" anchor="ctr"/>
                </a:tc>
              </a:tr>
              <a:tr h="434327">
                <a:tc>
                  <a:txBody>
                    <a:bodyPr/>
                    <a:lstStyle/>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سيارة الاسعاف</a:t>
                      </a:r>
                      <a:endParaRPr lang="en-US" sz="1800" b="1"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b="0" kern="1200" dirty="0" smtClean="0">
                          <a:solidFill>
                            <a:schemeClr val="dk1"/>
                          </a:solidFill>
                          <a:latin typeface="+mn-lt"/>
                          <a:ea typeface="+mn-ea"/>
                          <a:cs typeface="+mn-cs"/>
                        </a:rPr>
                        <a:t>تحمل نسبة 100% علي </a:t>
                      </a:r>
                      <a:r>
                        <a:rPr lang="en-US" sz="1800" b="0" kern="1200" dirty="0" smtClean="0">
                          <a:solidFill>
                            <a:schemeClr val="dk1"/>
                          </a:solidFill>
                          <a:latin typeface="+mn-lt"/>
                          <a:ea typeface="+mn-ea"/>
                          <a:cs typeface="+mn-cs"/>
                        </a:rPr>
                        <a:t>DMS</a:t>
                      </a:r>
                    </a:p>
                  </a:txBody>
                  <a:tcPr marL="68580" marR="68580" marT="0" marB="0" anchor="ctr"/>
                </a:tc>
              </a:tr>
              <a:tr h="1202246">
                <a:tc>
                  <a:txBody>
                    <a:bodyPr/>
                    <a:lstStyle/>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العيادات الخارجية:</a:t>
                      </a:r>
                      <a:endParaRPr lang="en-US" sz="1800" b="1"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تشمل كافة انواع التحاليل و الاشعات و العلاج الطبيعي</a:t>
                      </a:r>
                      <a:endParaRPr lang="en-US" sz="1800" b="1"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b="0" kern="1200" dirty="0" smtClean="0">
                          <a:solidFill>
                            <a:schemeClr val="dk1"/>
                          </a:solidFill>
                          <a:latin typeface="+mn-lt"/>
                          <a:ea typeface="+mn-ea"/>
                          <a:cs typeface="+mn-cs"/>
                        </a:rPr>
                        <a:t>تحمل نسبة 100% علي </a:t>
                      </a:r>
                      <a:r>
                        <a:rPr lang="en-US" sz="1800" b="0" kern="1200" dirty="0" smtClean="0">
                          <a:solidFill>
                            <a:schemeClr val="dk1"/>
                          </a:solidFill>
                          <a:latin typeface="+mn-lt"/>
                          <a:ea typeface="+mn-ea"/>
                          <a:cs typeface="+mn-cs"/>
                        </a:rPr>
                        <a:t>DMS</a:t>
                      </a:r>
                      <a:endParaRPr lang="ar-EG" sz="1800" b="0" kern="1200" dirty="0" smtClean="0">
                        <a:solidFill>
                          <a:schemeClr val="dk1"/>
                        </a:solidFill>
                        <a:latin typeface="+mn-lt"/>
                        <a:ea typeface="+mn-ea"/>
                        <a:cs typeface="+mn-cs"/>
                      </a:endParaRPr>
                    </a:p>
                  </a:txBody>
                  <a:tcPr marL="68580" marR="68580" marT="0" marB="0" anchor="ctr"/>
                </a:tc>
              </a:tr>
              <a:tr h="1314396">
                <a:tc>
                  <a:txBody>
                    <a:bodyPr/>
                    <a:lstStyle/>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الحمل و الولادة للعاملات فقط:</a:t>
                      </a:r>
                      <a:endParaRPr lang="en-US" sz="1800" b="1" kern="1200" dirty="0" smtClean="0">
                        <a:solidFill>
                          <a:schemeClr val="dk1"/>
                        </a:solidFill>
                        <a:latin typeface="+mn-lt"/>
                        <a:ea typeface="+mn-ea"/>
                        <a:cs typeface="+mn-cs"/>
                      </a:endParaRPr>
                    </a:p>
                    <a:p>
                      <a:pPr marL="666115" indent="-8890" algn="r" defTabSz="914400" rtl="1" eaLnBrk="1" latinLnBrk="0" hangingPunct="1">
                        <a:lnSpc>
                          <a:spcPct val="120000"/>
                        </a:lnSpc>
                        <a:spcAft>
                          <a:spcPts val="800"/>
                        </a:spcAft>
                      </a:pPr>
                      <a:r>
                        <a:rPr lang="ar-SA" sz="1800" b="1" kern="1200" dirty="0" smtClean="0">
                          <a:solidFill>
                            <a:schemeClr val="dk1"/>
                          </a:solidFill>
                          <a:latin typeface="+mn-lt"/>
                          <a:ea typeface="+mn-ea"/>
                          <a:cs typeface="+mn-cs"/>
                        </a:rPr>
                        <a:t>بحد اقصي ثلاث مرات طوال مدة الخدمة</a:t>
                      </a:r>
                      <a:endParaRPr lang="en-US" sz="1800" b="1" kern="1200" dirty="0" smtClean="0">
                        <a:solidFill>
                          <a:schemeClr val="dk1"/>
                        </a:solidFill>
                        <a:latin typeface="+mn-lt"/>
                        <a:ea typeface="+mn-ea"/>
                        <a:cs typeface="+mn-cs"/>
                      </a:endParaRPr>
                    </a:p>
                  </a:txBody>
                  <a:tcPr marL="68580" marR="68580" marT="0" marB="0" anchor="ctr"/>
                </a:tc>
                <a:tc>
                  <a:txBody>
                    <a:bodyPr/>
                    <a:lstStyle/>
                    <a:p>
                      <a:pPr marL="666115" indent="-8890" algn="ctr" defTabSz="914400" rtl="1" eaLnBrk="1" latinLnBrk="0" hangingPunct="1">
                        <a:lnSpc>
                          <a:spcPct val="120000"/>
                        </a:lnSpc>
                        <a:spcAft>
                          <a:spcPts val="800"/>
                        </a:spcAft>
                      </a:pPr>
                      <a:r>
                        <a:rPr lang="ar-SA" sz="1800" b="0" kern="1200" dirty="0" smtClean="0">
                          <a:solidFill>
                            <a:schemeClr val="dk1"/>
                          </a:solidFill>
                          <a:latin typeface="+mn-lt"/>
                          <a:ea typeface="+mn-ea"/>
                          <a:cs typeface="+mn-cs"/>
                        </a:rPr>
                        <a:t>تحمل نسبة 100% علي </a:t>
                      </a:r>
                      <a:r>
                        <a:rPr lang="en-US" sz="1800" b="0" kern="1200" dirty="0" smtClean="0">
                          <a:solidFill>
                            <a:schemeClr val="dk1"/>
                          </a:solidFill>
                          <a:latin typeface="+mn-lt"/>
                          <a:ea typeface="+mn-ea"/>
                          <a:cs typeface="+mn-cs"/>
                        </a:rPr>
                        <a:t>DMS </a:t>
                      </a:r>
                      <a:r>
                        <a:rPr lang="ar-SA" sz="1800" b="0" kern="1200" dirty="0" smtClean="0">
                          <a:solidFill>
                            <a:schemeClr val="dk1"/>
                          </a:solidFill>
                          <a:latin typeface="+mn-lt"/>
                          <a:ea typeface="+mn-ea"/>
                          <a:cs typeface="+mn-cs"/>
                        </a:rPr>
                        <a:t>حتي</a:t>
                      </a:r>
                      <a:endParaRPr lang="en-US" sz="1800" b="0" kern="1200" dirty="0" smtClean="0">
                        <a:solidFill>
                          <a:schemeClr val="dk1"/>
                        </a:solidFill>
                        <a:latin typeface="+mn-lt"/>
                        <a:ea typeface="+mn-ea"/>
                        <a:cs typeface="+mn-cs"/>
                      </a:endParaRPr>
                    </a:p>
                    <a:p>
                      <a:pPr marL="666115" indent="-8890" algn="ctr" defTabSz="914400" rtl="1" eaLnBrk="1" latinLnBrk="0" hangingPunct="1">
                        <a:lnSpc>
                          <a:spcPct val="120000"/>
                        </a:lnSpc>
                        <a:spcAft>
                          <a:spcPts val="800"/>
                        </a:spcAft>
                      </a:pPr>
                      <a:r>
                        <a:rPr lang="ar-SA" sz="1800" b="0" kern="1200" dirty="0" smtClean="0">
                          <a:solidFill>
                            <a:schemeClr val="dk1"/>
                          </a:solidFill>
                          <a:latin typeface="+mn-lt"/>
                          <a:ea typeface="+mn-ea"/>
                          <a:cs typeface="+mn-cs"/>
                        </a:rPr>
                        <a:t>3000 جنيه للولادة القيصرية سنويا</a:t>
                      </a:r>
                      <a:endParaRPr lang="en-US" sz="1800" b="0" kern="1200" dirty="0" smtClean="0">
                        <a:solidFill>
                          <a:schemeClr val="dk1"/>
                        </a:solidFill>
                        <a:latin typeface="+mn-lt"/>
                        <a:ea typeface="+mn-ea"/>
                        <a:cs typeface="+mn-cs"/>
                      </a:endParaRPr>
                    </a:p>
                    <a:p>
                      <a:pPr marL="666115" indent="-8890" algn="ctr" defTabSz="914400" rtl="1" eaLnBrk="1" latinLnBrk="0" hangingPunct="1">
                        <a:lnSpc>
                          <a:spcPct val="120000"/>
                        </a:lnSpc>
                        <a:spcAft>
                          <a:spcPts val="800"/>
                        </a:spcAft>
                      </a:pPr>
                      <a:r>
                        <a:rPr lang="ar-SA" sz="1800" b="0" kern="1200" dirty="0" smtClean="0">
                          <a:solidFill>
                            <a:schemeClr val="dk1"/>
                          </a:solidFill>
                          <a:latin typeface="+mn-lt"/>
                          <a:ea typeface="+mn-ea"/>
                          <a:cs typeface="+mn-cs"/>
                        </a:rPr>
                        <a:t>1500 جنيه للولادة الطبيعية سنويا</a:t>
                      </a:r>
                      <a:endParaRPr lang="en-US" sz="1800" b="0" kern="1200" dirty="0" smtClean="0">
                        <a:solidFill>
                          <a:schemeClr val="dk1"/>
                        </a:solidFill>
                        <a:latin typeface="+mn-lt"/>
                        <a:ea typeface="+mn-ea"/>
                        <a:cs typeface="+mn-cs"/>
                      </a:endParaRPr>
                    </a:p>
                  </a:txBody>
                  <a:tcPr marL="68580" marR="68580" marT="0" marB="0" anchor="ct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a:xfrm>
            <a:off x="457200" y="2101755"/>
            <a:ext cx="8222776" cy="4024408"/>
          </a:xfrm>
        </p:spPr>
        <p:txBody>
          <a:bodyPr/>
          <a:lstStyle/>
          <a:p>
            <a:r>
              <a:rPr lang="ar-EG" dirty="0" smtClean="0"/>
              <a:t>مميزات اضافية تقدمها شركة </a:t>
            </a:r>
            <a:r>
              <a:rPr lang="en-US" dirty="0" smtClean="0"/>
              <a:t>DMS </a:t>
            </a:r>
            <a:r>
              <a:rPr lang="ar-EG" dirty="0" smtClean="0"/>
              <a:t> : </a:t>
            </a:r>
          </a:p>
          <a:p>
            <a:pPr lvl="0"/>
            <a:r>
              <a:rPr lang="ar-EG" dirty="0"/>
              <a:t>توفير ميزة تقديم الخدمات الطبيه نقدا بنفس اسعار التعاقد مع شركة </a:t>
            </a:r>
            <a:r>
              <a:rPr lang="en-US" dirty="0"/>
              <a:t>DMS    </a:t>
            </a:r>
            <a:r>
              <a:rPr lang="ar-EG" dirty="0"/>
              <a:t>  لأسر العاملين و ذلك بخطاب تحويل يتم اصداره من خلال الشخص المسئول بكل من </a:t>
            </a:r>
            <a:r>
              <a:rPr lang="ar-EG" dirty="0" smtClean="0"/>
              <a:t> الشركه </a:t>
            </a:r>
            <a:r>
              <a:rPr lang="ar-EG" dirty="0"/>
              <a:t>القابضه و شركاتها التابعه </a:t>
            </a:r>
            <a:r>
              <a:rPr lang="ar-EG" dirty="0" smtClean="0"/>
              <a:t> او بنظام اصدار بطاقات الخدمة الطبية </a:t>
            </a:r>
            <a:r>
              <a:rPr lang="ar-EG" smtClean="0"/>
              <a:t>المخفضة بتكلفة يتم الاتفاق عليها بعرض منفصل </a:t>
            </a:r>
            <a:endParaRPr lang="en-US" dirty="0"/>
          </a:p>
          <a:p>
            <a:endParaRPr lang="ar-EG" dirty="0"/>
          </a:p>
        </p:txBody>
      </p:sp>
      <p:pic>
        <p:nvPicPr>
          <p:cNvPr id="4" name="Picture 2" descr="Z:\Hossam Emam\Etihad\Medical.jpg"/>
          <p:cNvPicPr>
            <a:picLocks noChangeAspect="1" noChangeArrowheads="1"/>
          </p:cNvPicPr>
          <p:nvPr/>
        </p:nvPicPr>
        <p:blipFill>
          <a:blip r:embed="rId2" cstate="print"/>
          <a:srcRect/>
          <a:stretch>
            <a:fillRect/>
          </a:stretch>
        </p:blipFill>
        <p:spPr bwMode="auto">
          <a:xfrm>
            <a:off x="1" y="0"/>
            <a:ext cx="9144000" cy="1905000"/>
          </a:xfrm>
          <a:prstGeom prst="rect">
            <a:avLst/>
          </a:prstGeom>
          <a:noFill/>
        </p:spPr>
      </p:pic>
    </p:spTree>
    <p:extLst>
      <p:ext uri="{BB962C8B-B14F-4D97-AF65-F5344CB8AC3E}">
        <p14:creationId xmlns:p14="http://schemas.microsoft.com/office/powerpoint/2010/main" val="248513876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mployee orientation presentation">
  <a:themeElements>
    <a:clrScheme name="Technology at Work Design Template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Technology at Work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y at Work Design Template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chnology at Work Design Template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chnology at Work Design Template 3">
        <a:dk1>
          <a:srgbClr val="4D4D4D"/>
        </a:dk1>
        <a:lt1>
          <a:srgbClr val="FFFFD9"/>
        </a:lt1>
        <a:dk2>
          <a:srgbClr val="000000"/>
        </a:dk2>
        <a:lt2>
          <a:srgbClr val="7F7F7D"/>
        </a:lt2>
        <a:accent1>
          <a:srgbClr val="DEDACF"/>
        </a:accent1>
        <a:accent2>
          <a:srgbClr val="536D89"/>
        </a:accent2>
        <a:accent3>
          <a:srgbClr val="FFFFE9"/>
        </a:accent3>
        <a:accent4>
          <a:srgbClr val="404040"/>
        </a:accent4>
        <a:accent5>
          <a:srgbClr val="ECEAE4"/>
        </a:accent5>
        <a:accent6>
          <a:srgbClr val="4A627C"/>
        </a:accent6>
        <a:hlink>
          <a:srgbClr val="943C35"/>
        </a:hlink>
        <a:folHlink>
          <a:srgbClr val="63406A"/>
        </a:folHlink>
      </a:clrScheme>
      <a:clrMap bg1="lt1" tx1="dk1" bg2="lt2" tx2="dk2" accent1="accent1" accent2="accent2" accent3="accent3" accent4="accent4" accent5="accent5" accent6="accent6" hlink="hlink" folHlink="folHlink"/>
    </a:extraClrScheme>
    <a:extraClrScheme>
      <a:clrScheme name="Technology at Work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9900"/>
        </a:folHlink>
      </a:clrScheme>
      <a:clrMap bg1="lt1" tx1="dk1" bg2="lt2" tx2="dk2" accent1="accent1" accent2="accent2" accent3="accent3" accent4="accent4" accent5="accent5" accent6="accent6" hlink="hlink" folHlink="folHlink"/>
    </a:extraClrScheme>
    <a:extraClrScheme>
      <a:clrScheme name="Technology at Work Design Template 5">
        <a:dk1>
          <a:srgbClr val="000000"/>
        </a:dk1>
        <a:lt1>
          <a:srgbClr val="DEF6F1"/>
        </a:lt1>
        <a:dk2>
          <a:srgbClr val="000000"/>
        </a:dk2>
        <a:lt2>
          <a:srgbClr val="969696"/>
        </a:lt2>
        <a:accent1>
          <a:srgbClr val="E1EAED"/>
        </a:accent1>
        <a:accent2>
          <a:srgbClr val="8DC6FF"/>
        </a:accent2>
        <a:accent3>
          <a:srgbClr val="ECFAF7"/>
        </a:accent3>
        <a:accent4>
          <a:srgbClr val="000000"/>
        </a:accent4>
        <a:accent5>
          <a:srgbClr val="EEF3F4"/>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chnology at Work Design Template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85B400"/>
        </a:folHlink>
      </a:clrScheme>
      <a:clrMap bg1="lt1" tx1="dk1" bg2="lt2" tx2="dk2" accent1="accent1" accent2="accent2" accent3="accent3" accent4="accent4" accent5="accent5" accent6="accent6" hlink="hlink" folHlink="folHlink"/>
    </a:extraClrScheme>
    <a:extraClrScheme>
      <a:clrScheme name="Technology at Work Design Template 7">
        <a:dk1>
          <a:srgbClr val="666666"/>
        </a:dk1>
        <a:lt1>
          <a:srgbClr val="FFFFFF"/>
        </a:lt1>
        <a:dk2>
          <a:srgbClr val="000000"/>
        </a:dk2>
        <a:lt2>
          <a:srgbClr val="333333"/>
        </a:lt2>
        <a:accent1>
          <a:srgbClr val="D7DCC8"/>
        </a:accent1>
        <a:accent2>
          <a:srgbClr val="8DC6FF"/>
        </a:accent2>
        <a:accent3>
          <a:srgbClr val="FFFFFF"/>
        </a:accent3>
        <a:accent4>
          <a:srgbClr val="565656"/>
        </a:accent4>
        <a:accent5>
          <a:srgbClr val="E8EBE0"/>
        </a:accent5>
        <a:accent6>
          <a:srgbClr val="7FB3E7"/>
        </a:accent6>
        <a:hlink>
          <a:srgbClr val="0066CC"/>
        </a:hlink>
        <a:folHlink>
          <a:srgbClr val="FF9933"/>
        </a:folHlink>
      </a:clrScheme>
      <a:clrMap bg1="lt1" tx1="dk1" bg2="lt2" tx2="dk2" accent1="accent1" accent2="accent2" accent3="accent3" accent4="accent4" accent5="accent5" accent6="accent6" hlink="hlink" folHlink="folHlink"/>
    </a:extraClrScheme>
    <a:extraClrScheme>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Technology at Work Design Template 9">
        <a:dk1>
          <a:srgbClr val="666633"/>
        </a:dk1>
        <a:lt1>
          <a:srgbClr val="008080"/>
        </a:lt1>
        <a:dk2>
          <a:srgbClr val="808000"/>
        </a:dk2>
        <a:lt2>
          <a:srgbClr val="005A58"/>
        </a:lt2>
        <a:accent1>
          <a:srgbClr val="B5C6B3"/>
        </a:accent1>
        <a:accent2>
          <a:srgbClr val="FFA962"/>
        </a:accent2>
        <a:accent3>
          <a:srgbClr val="AAC0C0"/>
        </a:accent3>
        <a:accent4>
          <a:srgbClr val="56562A"/>
        </a:accent4>
        <a:accent5>
          <a:srgbClr val="D7DFD6"/>
        </a:accent5>
        <a:accent6>
          <a:srgbClr val="E79958"/>
        </a:accent6>
        <a:hlink>
          <a:srgbClr val="FFEFCE"/>
        </a:hlink>
        <a:folHlink>
          <a:srgbClr val="A74101"/>
        </a:folHlink>
      </a:clrScheme>
      <a:clrMap bg1="lt1" tx1="dk1" bg2="lt2" tx2="dk2" accent1="accent1" accent2="accent2" accent3="accent3" accent4="accent4" accent5="accent5" accent6="accent6" hlink="hlink" folHlink="folHlink"/>
    </a:extraClrScheme>
    <a:extraClrScheme>
      <a:clrScheme name="Technology at Work Design Template 10">
        <a:dk1>
          <a:srgbClr val="003366"/>
        </a:dk1>
        <a:lt1>
          <a:srgbClr val="A28E73"/>
        </a:lt1>
        <a:dk2>
          <a:srgbClr val="000099"/>
        </a:dk2>
        <a:lt2>
          <a:srgbClr val="D2C368"/>
        </a:lt2>
        <a:accent1>
          <a:srgbClr val="D1EBEA"/>
        </a:accent1>
        <a:accent2>
          <a:srgbClr val="CEC975"/>
        </a:accent2>
        <a:accent3>
          <a:srgbClr val="AAAACA"/>
        </a:accent3>
        <a:accent4>
          <a:srgbClr val="8A7861"/>
        </a:accent4>
        <a:accent5>
          <a:srgbClr val="E5F3F3"/>
        </a:accent5>
        <a:accent6>
          <a:srgbClr val="BAB669"/>
        </a:accent6>
        <a:hlink>
          <a:srgbClr val="7EBA93"/>
        </a:hlink>
        <a:folHlink>
          <a:srgbClr val="F09D3D"/>
        </a:folHlink>
      </a:clrScheme>
      <a:clrMap bg1="dk2" tx1="lt1" bg2="dk1" tx2="lt2" accent1="accent1" accent2="accent2" accent3="accent3" accent4="accent4" accent5="accent5" accent6="accent6" hlink="hlink" folHlink="folHlink"/>
    </a:extraClrScheme>
    <a:extraClrScheme>
      <a:clrScheme name="Technology at Work Design Template 11">
        <a:dk1>
          <a:srgbClr val="336699"/>
        </a:dk1>
        <a:lt1>
          <a:srgbClr val="969696"/>
        </a:lt1>
        <a:dk2>
          <a:srgbClr val="000000"/>
        </a:dk2>
        <a:lt2>
          <a:srgbClr val="517FA1"/>
        </a:lt2>
        <a:accent1>
          <a:srgbClr val="F3F5DD"/>
        </a:accent1>
        <a:accent2>
          <a:srgbClr val="CB4B0A"/>
        </a:accent2>
        <a:accent3>
          <a:srgbClr val="AAAAAA"/>
        </a:accent3>
        <a:accent4>
          <a:srgbClr val="7F7F7F"/>
        </a:accent4>
        <a:accent5>
          <a:srgbClr val="F8F9EB"/>
        </a:accent5>
        <a:accent6>
          <a:srgbClr val="B84308"/>
        </a:accent6>
        <a:hlink>
          <a:srgbClr val="D4B224"/>
        </a:hlink>
        <a:folHlink>
          <a:srgbClr val="D58E56"/>
        </a:folHlink>
      </a:clrScheme>
      <a:clrMap bg1="dk2" tx1="lt1" bg2="dk1" tx2="lt2" accent1="accent1" accent2="accent2" accent3="accent3" accent4="accent4" accent5="accent5" accent6="accent6" hlink="hlink" folHlink="folHlink"/>
    </a:extraClrScheme>
    <a:extraClrScheme>
      <a:clrScheme name="Technology at Work Design Template 12">
        <a:dk1>
          <a:srgbClr val="5C1F00"/>
        </a:dk1>
        <a:lt1>
          <a:srgbClr val="8FA418"/>
        </a:lt1>
        <a:dk2>
          <a:srgbClr val="800000"/>
        </a:dk2>
        <a:lt2>
          <a:srgbClr val="A89546"/>
        </a:lt2>
        <a:accent1>
          <a:srgbClr val="EDF6BE"/>
        </a:accent1>
        <a:accent2>
          <a:srgbClr val="ADBC00"/>
        </a:accent2>
        <a:accent3>
          <a:srgbClr val="C0AAAA"/>
        </a:accent3>
        <a:accent4>
          <a:srgbClr val="798B13"/>
        </a:accent4>
        <a:accent5>
          <a:srgbClr val="F4FADB"/>
        </a:accent5>
        <a:accent6>
          <a:srgbClr val="9CAA00"/>
        </a:accent6>
        <a:hlink>
          <a:srgbClr val="FF7500"/>
        </a:hlink>
        <a:folHlink>
          <a:srgbClr val="3E5E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1961</TotalTime>
  <Words>999</Words>
  <Application>Microsoft Office PowerPoint</Application>
  <PresentationFormat>On-screen Show (4:3)</PresentationFormat>
  <Paragraphs>150</Paragraphs>
  <Slides>29</Slides>
  <Notes>1</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Employee orientation presentation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خدمات الفحوصات الطبية ( التحاليل و الاشعة و العلاج الطبيعى)</vt:lpstr>
      <vt:lpstr>خدمات الجراحات: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subject>Medical</dc:subject>
  <dc:creator>Hossam Emam</dc:creator>
  <cp:lastModifiedBy>dr.rasha</cp:lastModifiedBy>
  <cp:revision>294</cp:revision>
  <cp:lastPrinted>2014-09-01T14:18:38Z</cp:lastPrinted>
  <dcterms:created xsi:type="dcterms:W3CDTF">2011-10-11T20:15:43Z</dcterms:created>
  <dcterms:modified xsi:type="dcterms:W3CDTF">2014-09-24T12:12:46Z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TC062562941033</vt:lpwstr>
  </property>
</Properties>
</file>